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9" r:id="rId4"/>
    <p:sldId id="289" r:id="rId5"/>
    <p:sldId id="293" r:id="rId6"/>
    <p:sldId id="290" r:id="rId7"/>
    <p:sldId id="291" r:id="rId8"/>
    <p:sldId id="29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5D3B"/>
    <a:srgbClr val="E9794A"/>
    <a:srgbClr val="FF7450"/>
    <a:srgbClr val="FF5C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/>
    <p:restoredTop sz="93692"/>
  </p:normalViewPr>
  <p:slideViewPr>
    <p:cSldViewPr snapToGrid="0" snapToObjects="1">
      <p:cViewPr varScale="1">
        <p:scale>
          <a:sx n="66" d="100"/>
          <a:sy n="66" d="100"/>
        </p:scale>
        <p:origin x="336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3336B-8F9D-FC4C-A847-22BF81DE4E88}" type="datetimeFigureOut">
              <a:rPr lang="en-US" smtClean="0"/>
              <a:t>2/8/19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8E11E-77C7-DB49-BF53-E43B63F94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80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98E11E-77C7-DB49-BF53-E43B63F943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86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98E11E-77C7-DB49-BF53-E43B63F943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18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98E11E-77C7-DB49-BF53-E43B63F943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57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98E11E-77C7-DB49-BF53-E43B63F943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86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98E11E-77C7-DB49-BF53-E43B63F943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86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98E11E-77C7-DB49-BF53-E43B63F943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83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98E11E-77C7-DB49-BF53-E43B63F9433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57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72121-4F14-E241-AA07-726443D807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D5795D-A1A5-5D4B-B2D1-8409E518A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85730-8E14-504D-B788-A268483BE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868-F2EA-2344-8068-B375225348AE}" type="datetimeFigureOut">
              <a:rPr lang="en-US" smtClean="0"/>
              <a:t>2/8/19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22FD1-C9B8-1046-ADC1-347910FFE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5D721-0BD5-F14D-B9B7-9237AFC5E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CE72-3C2C-9D4C-8D75-66D611D23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3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E5141-8A4D-6D4A-95B8-0A06BF03E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18C85D-A97F-5C42-B25E-F6697CFE78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F8304-EE8A-CA4F-B93D-2B3E0347A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868-F2EA-2344-8068-B375225348AE}" type="datetimeFigureOut">
              <a:rPr lang="en-US" smtClean="0"/>
              <a:t>2/8/19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4DFED-FA2E-A342-AF5D-CEE322F3A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EE189-06BE-4249-8A5A-FF85BDF29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CE72-3C2C-9D4C-8D75-66D611D23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1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3642AA-99CC-CC4C-B918-34DF10CCC9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3A7107-D8AB-EC4F-A187-A24256FAF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CFC46-A8EC-7D4B-9FA3-1B56F62D0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868-F2EA-2344-8068-B375225348AE}" type="datetimeFigureOut">
              <a:rPr lang="en-US" smtClean="0"/>
              <a:t>2/8/19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D0249-B6A3-4B4F-8016-16BBEE22E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C0F77-9256-1B4B-955F-7B7DF510D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CE72-3C2C-9D4C-8D75-66D611D23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5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B2485-154B-AC40-B635-C1995215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1DC88-4F8C-F145-B685-5045B7700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8F6DA-2FD2-7141-95B8-E86C29390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868-F2EA-2344-8068-B375225348AE}" type="datetimeFigureOut">
              <a:rPr lang="en-US" smtClean="0"/>
              <a:t>2/8/19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A6D9A-9970-764E-8BCF-200A2E06A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5F8D8-2606-E445-91BA-23D6BB81D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CE72-3C2C-9D4C-8D75-66D611D23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07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3487E-5A58-194D-BE02-A45646B8E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6F9AF-BB64-3D4D-8A28-62DF52B6A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286DB-430A-2942-90CA-C6BC5B9C3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868-F2EA-2344-8068-B375225348AE}" type="datetimeFigureOut">
              <a:rPr lang="en-US" smtClean="0"/>
              <a:t>2/8/19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F31E3-7A74-6A44-978B-9D09A0731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C31CD-DCBF-F843-9DBC-A33AEA258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CE72-3C2C-9D4C-8D75-66D611D23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5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2883C-1243-D946-88DC-0115D0EC1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19780-C028-8744-9595-9289FCC26E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D95E75-3546-8041-B8DB-438852E47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D51D0-C8C2-3B41-8AA1-9D7A8DB90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868-F2EA-2344-8068-B375225348AE}" type="datetimeFigureOut">
              <a:rPr lang="en-US" smtClean="0"/>
              <a:t>2/8/19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FB2883-F1E9-C246-A15A-36BB4DB9A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74A8B0-332F-5D40-9631-A3019DFBD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CE72-3C2C-9D4C-8D75-66D611D23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2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4781C-251F-1F4B-A73D-AC59EBB58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DF352-46EF-6B46-961D-BEFB067BD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08EADF-BE6C-9146-85A2-09C88A12F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2B92B7-BB8D-224A-BD45-EA4288667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E65E55-B4F8-1D4D-AB52-3F8873A4A2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74CFAD-EE5F-8F46-B5D3-B053530B5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868-F2EA-2344-8068-B375225348AE}" type="datetimeFigureOut">
              <a:rPr lang="en-US" smtClean="0"/>
              <a:t>2/8/19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A02D6C-8B78-2945-AFB2-B9A79271E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E62718-C836-3042-BC85-1CE6652FE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CE72-3C2C-9D4C-8D75-66D611D23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30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5773A-CE01-5E45-80C4-94DB0B0CD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BD62D4-475D-2743-BAB9-B7809C2D0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868-F2EA-2344-8068-B375225348AE}" type="datetimeFigureOut">
              <a:rPr lang="en-US" smtClean="0"/>
              <a:t>2/8/19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6C6462-6DCA-3446-8AB4-CA55B6497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C62F6E-A4CB-794C-B5D8-D426D2A3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CE72-3C2C-9D4C-8D75-66D611D23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7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8E18F2-3DF9-ED43-94A8-C1567D9A7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868-F2EA-2344-8068-B375225348AE}" type="datetimeFigureOut">
              <a:rPr lang="en-US" smtClean="0"/>
              <a:t>2/8/19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42CAA2-16B8-0448-B43C-6EBEEB0E3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917B46-0C1A-D348-B576-64182E7F6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CE72-3C2C-9D4C-8D75-66D611D23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6FA31-B537-DA45-9CC7-80BAE8850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D6B86-D775-7E40-AB7F-AF51F137B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DA99DC-93E8-954D-AC29-71A711BEB3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EF4D6-DA6A-5846-BA99-A7839A306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868-F2EA-2344-8068-B375225348AE}" type="datetimeFigureOut">
              <a:rPr lang="en-US" smtClean="0"/>
              <a:t>2/8/19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D01FEE-DBB9-8E43-923E-5AF58C9CC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D27371-298C-B143-974A-089D1C0FD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CE72-3C2C-9D4C-8D75-66D611D23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1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A4898-F1E9-B94D-B8CD-E52B0402C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42986C-1AA5-E84F-9C30-AECBD315A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8C077A-EBEA-D44D-871D-599051A207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7FA11-C0E5-5E43-91FB-EC95A8FC6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868-F2EA-2344-8068-B375225348AE}" type="datetimeFigureOut">
              <a:rPr lang="en-US" smtClean="0"/>
              <a:t>2/8/19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C40BCD-C357-6D44-9E90-7F47B5E87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2F1423-19C6-0842-BEC4-E1A1180B3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CE72-3C2C-9D4C-8D75-66D611D23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89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8F842B-B667-EC4A-96E7-D645D439D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EB6867-CCC4-DB44-98A2-95F3D89D6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01E5C-D30D-5C46-95C1-DDDB93E788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7E868-F2EA-2344-8068-B375225348AE}" type="datetimeFigureOut">
              <a:rPr lang="en-US" smtClean="0"/>
              <a:t>2/8/19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80BBA-1C38-8840-B627-A555689C8B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FE2E5-00B5-A148-B209-9CCFAE21A4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FCE72-3C2C-9D4C-8D75-66D611D23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4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ike@mjwleanconsulting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Content Placeholder 4">
            <a:extLst>
              <a:ext uri="{FF2B5EF4-FFF2-40B4-BE49-F238E27FC236}">
                <a16:creationId xmlns:a16="http://schemas.microsoft.com/office/drawing/2014/main" id="{4CB65370-75C7-3843-B8BC-BCBCC801DF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-1583144"/>
            <a:ext cx="11350487" cy="87708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344EB6-BBAF-4C4A-9AAC-E01C5FA5DC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63339"/>
            <a:ext cx="9144000" cy="2387600"/>
          </a:xfrm>
        </p:spPr>
        <p:txBody>
          <a:bodyPr/>
          <a:lstStyle/>
          <a:p>
            <a:r>
              <a:rPr lang="en-US" dirty="0">
                <a:latin typeface="+mn-lt"/>
              </a:rPr>
              <a:t>FEBRUARY FAST ROPE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83A166-BB1A-B049-BE9E-F7BB66884C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43014"/>
            <a:ext cx="9144000" cy="1655762"/>
          </a:xfrm>
        </p:spPr>
        <p:txBody>
          <a:bodyPr/>
          <a:lstStyle/>
          <a:p>
            <a:r>
              <a:rPr lang="en-US" dirty="0"/>
              <a:t>MJW Lean Consulting</a:t>
            </a:r>
          </a:p>
          <a:p>
            <a:r>
              <a:rPr lang="en-US" dirty="0"/>
              <a:t>Mike Wiseman</a:t>
            </a:r>
          </a:p>
          <a:p>
            <a:r>
              <a:rPr lang="en-US" dirty="0"/>
              <a:t>937-844-1094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994CB7E-53DE-A24A-9C13-8A97636E8F1B}"/>
              </a:ext>
            </a:extLst>
          </p:cNvPr>
          <p:cNvGrpSpPr/>
          <p:nvPr/>
        </p:nvGrpSpPr>
        <p:grpSpPr>
          <a:xfrm>
            <a:off x="934284" y="510214"/>
            <a:ext cx="2365512" cy="3863005"/>
            <a:chOff x="934284" y="669238"/>
            <a:chExt cx="2365512" cy="386300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66FF1986-D74D-F143-B01E-F25B5DD61745}"/>
                </a:ext>
              </a:extLst>
            </p:cNvPr>
            <p:cNvCxnSpPr>
              <a:cxnSpLocks/>
            </p:cNvCxnSpPr>
            <p:nvPr/>
          </p:nvCxnSpPr>
          <p:spPr>
            <a:xfrm>
              <a:off x="934284" y="775252"/>
              <a:ext cx="2365512" cy="0"/>
            </a:xfrm>
            <a:prstGeom prst="line">
              <a:avLst/>
            </a:prstGeom>
            <a:ln w="203200">
              <a:solidFill>
                <a:srgbClr val="EC5D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5737643A-F6AB-8644-84B7-EDC04D585A70}"/>
                </a:ext>
              </a:extLst>
            </p:cNvPr>
            <p:cNvCxnSpPr>
              <a:cxnSpLocks/>
            </p:cNvCxnSpPr>
            <p:nvPr/>
          </p:nvCxnSpPr>
          <p:spPr>
            <a:xfrm>
              <a:off x="947538" y="669238"/>
              <a:ext cx="24398" cy="3863005"/>
            </a:xfrm>
            <a:prstGeom prst="line">
              <a:avLst/>
            </a:prstGeom>
            <a:ln w="203200">
              <a:solidFill>
                <a:srgbClr val="EC5D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B43A684-A33D-2B4F-BEA9-953443E6C8D6}"/>
              </a:ext>
            </a:extLst>
          </p:cNvPr>
          <p:cNvGrpSpPr/>
          <p:nvPr/>
        </p:nvGrpSpPr>
        <p:grpSpPr>
          <a:xfrm rot="10800000">
            <a:off x="8878958" y="1720320"/>
            <a:ext cx="2365512" cy="3863005"/>
            <a:chOff x="8302488" y="428236"/>
            <a:chExt cx="2365512" cy="3863005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7E94DA1-DCD9-D146-8963-BB5C51B50EB4}"/>
                </a:ext>
              </a:extLst>
            </p:cNvPr>
            <p:cNvCxnSpPr>
              <a:cxnSpLocks/>
            </p:cNvCxnSpPr>
            <p:nvPr/>
          </p:nvCxnSpPr>
          <p:spPr>
            <a:xfrm>
              <a:off x="8302488" y="534250"/>
              <a:ext cx="2365512" cy="0"/>
            </a:xfrm>
            <a:prstGeom prst="line">
              <a:avLst/>
            </a:prstGeom>
            <a:ln w="203200">
              <a:solidFill>
                <a:srgbClr val="EC5D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EBAD62B-7D8F-464E-A08B-D89CBBA541C7}"/>
                </a:ext>
              </a:extLst>
            </p:cNvPr>
            <p:cNvCxnSpPr>
              <a:cxnSpLocks/>
            </p:cNvCxnSpPr>
            <p:nvPr/>
          </p:nvCxnSpPr>
          <p:spPr>
            <a:xfrm>
              <a:off x="8315742" y="428236"/>
              <a:ext cx="24398" cy="3863005"/>
            </a:xfrm>
            <a:prstGeom prst="line">
              <a:avLst/>
            </a:prstGeom>
            <a:ln w="203200">
              <a:solidFill>
                <a:srgbClr val="EC5D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19304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AE47FE3-D817-2543-B1F4-C57A6E7135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199" y="-1583150"/>
            <a:ext cx="11350487" cy="8770831"/>
          </a:xfr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E3F249D7-1B94-424A-9095-6413CA6B5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911"/>
            <a:ext cx="8229600" cy="113982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Mission: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C64667F-059F-694E-B33A-AEB9D7443B9D}"/>
              </a:ext>
            </a:extLst>
          </p:cNvPr>
          <p:cNvSpPr txBox="1">
            <a:spLocks/>
          </p:cNvSpPr>
          <p:nvPr/>
        </p:nvSpPr>
        <p:spPr>
          <a:xfrm>
            <a:off x="457199" y="1957590"/>
            <a:ext cx="10754140" cy="3083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3600" dirty="0"/>
              <a:t>Intentionally, holistically, and effectively align people and processes so that individuals come to work each day with anticipation and leave each day with satisfaction of a job well done.</a:t>
            </a:r>
            <a:r>
              <a:rPr lang="en-US" sz="28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07961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AE47FE3-D817-2543-B1F4-C57A6E7135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1" y="-1583144"/>
            <a:ext cx="11350487" cy="8770831"/>
          </a:xfr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E3F249D7-1B94-424A-9095-6413CA6B5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911"/>
            <a:ext cx="9301856" cy="113982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Focus Areas for Consulting Engagements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DCE0F62-1194-B047-9832-C1FDFFECAA3B}"/>
              </a:ext>
            </a:extLst>
          </p:cNvPr>
          <p:cNvSpPr txBox="1">
            <a:spLocks/>
          </p:cNvSpPr>
          <p:nvPr/>
        </p:nvSpPr>
        <p:spPr>
          <a:xfrm>
            <a:off x="2285999" y="1513701"/>
            <a:ext cx="8155460" cy="425823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Leadership (not management) 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Best Processes 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Cultures of Continuous Improvement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Employee Engagement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453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AE47FE3-D817-2543-B1F4-C57A6E7135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1" y="-1583144"/>
            <a:ext cx="11350487" cy="8770831"/>
          </a:xfr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E3F249D7-1B94-424A-9095-6413CA6B5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911"/>
            <a:ext cx="9301856" cy="113982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Past Performance/Experience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DCE0F62-1194-B047-9832-C1FDFFECAA3B}"/>
              </a:ext>
            </a:extLst>
          </p:cNvPr>
          <p:cNvSpPr txBox="1">
            <a:spLocks/>
          </p:cNvSpPr>
          <p:nvPr/>
        </p:nvSpPr>
        <p:spPr>
          <a:xfrm>
            <a:off x="2285999" y="1291279"/>
            <a:ext cx="7982465" cy="5146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Skills4Success, Purdue MEP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Leader Development, Close the Loop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Value Stream Mapping, Pfizer R&amp;D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Multiple Honda Tier I Suppliers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31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AE47FE3-D817-2543-B1F4-C57A6E7135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1" y="-1583144"/>
            <a:ext cx="11350487" cy="8770831"/>
          </a:xfr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E3F249D7-1B94-424A-9095-6413CA6B5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911"/>
            <a:ext cx="9301856" cy="113982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Other Initiatives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DCE0F62-1194-B047-9832-C1FDFFECAA3B}"/>
              </a:ext>
            </a:extLst>
          </p:cNvPr>
          <p:cNvSpPr txBox="1">
            <a:spLocks/>
          </p:cNvSpPr>
          <p:nvPr/>
        </p:nvSpPr>
        <p:spPr>
          <a:xfrm>
            <a:off x="2285999" y="1340705"/>
            <a:ext cx="7982465" cy="4170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/>
              <a:t>Pursuing Optimal Employee Engagement at Wendy’s Restaurants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600" dirty="0"/>
          </a:p>
          <a:p>
            <a:pPr algn="ctr"/>
            <a:r>
              <a:rPr lang="en-US" sz="3600" dirty="0"/>
              <a:t>Bringing Lean Passion for Quality Healthcare to VA Facilities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Assuring Greater Organizational ROI</a:t>
            </a:r>
          </a:p>
        </p:txBody>
      </p:sp>
    </p:spTree>
    <p:extLst>
      <p:ext uri="{BB962C8B-B14F-4D97-AF65-F5344CB8AC3E}">
        <p14:creationId xmlns:p14="http://schemas.microsoft.com/office/powerpoint/2010/main" val="2027762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AE47FE3-D817-2543-B1F4-C57A6E7135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1" y="-1583144"/>
            <a:ext cx="11350487" cy="8770831"/>
          </a:xfr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E3F249D7-1B94-424A-9095-6413CA6B5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701" y="98911"/>
            <a:ext cx="11350488" cy="1139825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+mn-lt"/>
              </a:rPr>
              <a:t>Team Experience (assembled for VA Hospital Lean Training)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DCE0F62-1194-B047-9832-C1FDFFECAA3B}"/>
              </a:ext>
            </a:extLst>
          </p:cNvPr>
          <p:cNvSpPr txBox="1">
            <a:spLocks/>
          </p:cNvSpPr>
          <p:nvPr/>
        </p:nvSpPr>
        <p:spPr>
          <a:xfrm>
            <a:off x="1" y="1235681"/>
            <a:ext cx="12192000" cy="4905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3600" dirty="0"/>
              <a:t>Four associates with 35 years’ experience delivering Lean healthcare results</a:t>
            </a:r>
          </a:p>
          <a:p>
            <a:pPr lvl="0"/>
            <a:r>
              <a:rPr lang="en-US" sz="3600" dirty="0"/>
              <a:t>Author of the book, </a:t>
            </a:r>
            <a:r>
              <a:rPr lang="en-US" sz="3600" i="1" dirty="0"/>
              <a:t>“Lean Hospitals”</a:t>
            </a:r>
          </a:p>
          <a:p>
            <a:pPr lvl="0"/>
            <a:r>
              <a:rPr lang="en-US" sz="3600" dirty="0"/>
              <a:t>Associate with Lean consulting experience since 1990 and author of 3 books on the subject</a:t>
            </a:r>
          </a:p>
          <a:p>
            <a:pPr lvl="0"/>
            <a:r>
              <a:rPr lang="en-US" sz="3600" dirty="0"/>
              <a:t>Industry leader in Lean with 40 years’ experience</a:t>
            </a:r>
          </a:p>
          <a:p>
            <a:pPr lvl="0"/>
            <a:r>
              <a:rPr lang="en-US" sz="3600" dirty="0"/>
              <a:t>3 associates who excel in leading Lean training classes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835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AE47FE3-D817-2543-B1F4-C57A6E7135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1" y="-1583144"/>
            <a:ext cx="11350487" cy="8770831"/>
          </a:xfr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E3F249D7-1B94-424A-9095-6413CA6B5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911"/>
            <a:ext cx="9301856" cy="113982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What We’re Seeking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DCE0F62-1194-B047-9832-C1FDFFECAA3B}"/>
              </a:ext>
            </a:extLst>
          </p:cNvPr>
          <p:cNvSpPr txBox="1">
            <a:spLocks/>
          </p:cNvSpPr>
          <p:nvPr/>
        </p:nvSpPr>
        <p:spPr>
          <a:xfrm>
            <a:off x="457201" y="1479588"/>
            <a:ext cx="10997514" cy="4619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Teaming opportunities in support of organizations whose goal is to put in place effective leaders and efficient processes </a:t>
            </a:r>
          </a:p>
          <a:p>
            <a:r>
              <a:rPr lang="en-US" sz="3600" dirty="0"/>
              <a:t>Governmental entities in either manufacturing or service facing venues</a:t>
            </a:r>
          </a:p>
          <a:p>
            <a:r>
              <a:rPr lang="en-US" sz="3600" dirty="0"/>
              <a:t>Front line or back office processes</a:t>
            </a:r>
          </a:p>
          <a:p>
            <a:r>
              <a:rPr lang="en-US" sz="3600" dirty="0"/>
              <a:t>R&amp;D, Hospitals, Supply, Contracting, Finance</a:t>
            </a:r>
          </a:p>
        </p:txBody>
      </p:sp>
    </p:spTree>
    <p:extLst>
      <p:ext uri="{BB962C8B-B14F-4D97-AF65-F5344CB8AC3E}">
        <p14:creationId xmlns:p14="http://schemas.microsoft.com/office/powerpoint/2010/main" val="969562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41A2AF31-F1BB-6A43-A035-E31EC70924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-1568630"/>
            <a:ext cx="11350487" cy="8770831"/>
          </a:xfr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E3F249D7-1B94-424A-9095-6413CA6B5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911"/>
            <a:ext cx="9301856" cy="113982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Summary Slide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DCE0F62-1194-B047-9832-C1FDFFECAA3B}"/>
              </a:ext>
            </a:extLst>
          </p:cNvPr>
          <p:cNvSpPr txBox="1">
            <a:spLocks/>
          </p:cNvSpPr>
          <p:nvPr/>
        </p:nvSpPr>
        <p:spPr>
          <a:xfrm>
            <a:off x="2285999" y="1600200"/>
            <a:ext cx="7351487" cy="42582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Company Name:  MJW Lean Consulting  </a:t>
            </a:r>
          </a:p>
          <a:p>
            <a:r>
              <a:rPr lang="en-US" dirty="0"/>
              <a:t>DUNS:  08-13-6474</a:t>
            </a:r>
          </a:p>
          <a:p>
            <a:r>
              <a:rPr lang="en-US" dirty="0"/>
              <a:t>CAGE Code:  7KS28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NAICS Codes:  54161, 541611, 541614</a:t>
            </a:r>
          </a:p>
          <a:p>
            <a:r>
              <a:rPr lang="en-US" dirty="0"/>
              <a:t>SDVOSB</a:t>
            </a:r>
          </a:p>
          <a:p>
            <a:r>
              <a:rPr lang="en-US" dirty="0"/>
              <a:t>Contact Information:  Michael Wiseman; </a:t>
            </a:r>
            <a:r>
              <a:rPr lang="en-US" dirty="0">
                <a:hlinkClick r:id="rId4"/>
              </a:rPr>
              <a:t>mike@mjwleanconsulting.com</a:t>
            </a:r>
            <a:r>
              <a:rPr lang="en-US" dirty="0"/>
              <a:t>; 937-844-1094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793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265</Words>
  <Application>Microsoft Macintosh PowerPoint</Application>
  <PresentationFormat>Widescreen</PresentationFormat>
  <Paragraphs>53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FEBRUARY FAST ROPE MEETING</vt:lpstr>
      <vt:lpstr>Mission:</vt:lpstr>
      <vt:lpstr>Focus Areas for Consulting Engagements</vt:lpstr>
      <vt:lpstr>Past Performance/Experience</vt:lpstr>
      <vt:lpstr>Other Initiatives</vt:lpstr>
      <vt:lpstr>Team Experience (assembled for VA Hospital Lean Training)</vt:lpstr>
      <vt:lpstr>What We’re Seeking</vt:lpstr>
      <vt:lpstr>Summary Slide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63</cp:revision>
  <dcterms:created xsi:type="dcterms:W3CDTF">2018-10-24T20:47:47Z</dcterms:created>
  <dcterms:modified xsi:type="dcterms:W3CDTF">2019-02-08T06:12:29Z</dcterms:modified>
</cp:coreProperties>
</file>