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image16.jpg" ContentType="image/jpg"/>
  <Override PartName="/ppt/media/image46.jpg" ContentType="image/jp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715" r:id="rId2"/>
    <p:sldMasterId id="2147483725" r:id="rId3"/>
    <p:sldMasterId id="2147483727" r:id="rId4"/>
    <p:sldMasterId id="2147483741" r:id="rId5"/>
    <p:sldMasterId id="2147483753" r:id="rId6"/>
  </p:sldMasterIdLst>
  <p:notesMasterIdLst>
    <p:notesMasterId r:id="rId32"/>
  </p:notesMasterIdLst>
  <p:sldIdLst>
    <p:sldId id="256" r:id="rId7"/>
    <p:sldId id="257" r:id="rId8"/>
    <p:sldId id="258" r:id="rId9"/>
    <p:sldId id="259" r:id="rId10"/>
    <p:sldId id="273" r:id="rId11"/>
    <p:sldId id="274" r:id="rId12"/>
    <p:sldId id="275" r:id="rId13"/>
    <p:sldId id="768" r:id="rId14"/>
    <p:sldId id="769" r:id="rId15"/>
    <p:sldId id="770" r:id="rId16"/>
    <p:sldId id="771" r:id="rId17"/>
    <p:sldId id="260" r:id="rId18"/>
    <p:sldId id="261" r:id="rId19"/>
    <p:sldId id="262" r:id="rId20"/>
    <p:sldId id="264" r:id="rId21"/>
    <p:sldId id="764" r:id="rId22"/>
    <p:sldId id="763" r:id="rId23"/>
    <p:sldId id="765" r:id="rId24"/>
    <p:sldId id="766" r:id="rId25"/>
    <p:sldId id="767" r:id="rId26"/>
    <p:sldId id="772" r:id="rId27"/>
    <p:sldId id="773" r:id="rId28"/>
    <p:sldId id="774" r:id="rId29"/>
    <p:sldId id="775" r:id="rId30"/>
    <p:sldId id="272" r:id="rId31"/>
  </p:sldIdLst>
  <p:sldSz cx="24377650" cy="13716000"/>
  <p:notesSz cx="6858000" cy="9144000"/>
  <p:embeddedFontLst>
    <p:embeddedFont>
      <p:font typeface="Arial Black" panose="020B0A04020102020204" pitchFamily="34" charset="0"/>
      <p:regular r:id="rId33"/>
      <p:bold r:id="rId34"/>
    </p:embeddedFont>
    <p:embeddedFont>
      <p:font typeface="Calibri" panose="020F0502020204030204" pitchFamily="34" charset="0"/>
      <p:regular r:id="rId35"/>
      <p:bold r:id="rId36"/>
      <p:italic r:id="rId37"/>
      <p:boldItalic r:id="rId38"/>
    </p:embeddedFont>
    <p:embeddedFont>
      <p:font typeface="Calibri Light" panose="020F0302020204030204" pitchFamily="34" charset="0"/>
      <p:regular r:id="rId39"/>
      <p:italic r:id="rId40"/>
    </p:embeddedFont>
    <p:embeddedFont>
      <p:font typeface="Century Gothic" panose="020B0502020202020204" pitchFamily="34" charset="0"/>
      <p:regular r:id="rId41"/>
      <p:bold r:id="rId42"/>
      <p:italic r:id="rId43"/>
      <p:boldItalic r:id="rId44"/>
    </p:embeddedFont>
    <p:embeddedFont>
      <p:font typeface="Franklin Gothic Book" panose="020B0503020102020204" pitchFamily="34" charset="0"/>
      <p:regular r:id="rId45"/>
      <p:italic r:id="rId46"/>
    </p:embeddedFont>
    <p:embeddedFont>
      <p:font typeface="Helvetica" panose="020B0604020202020204" pitchFamily="34" charset="0"/>
      <p:regular r:id="rId47"/>
      <p:bold r:id="rId48"/>
      <p:italic r:id="rId49"/>
      <p:boldItalic r:id="rId50"/>
    </p:embeddedFont>
    <p:embeddedFont>
      <p:font typeface="Lato Light" panose="020F0502020204030203" pitchFamily="34" charset="0"/>
      <p:regular r:id="rId51"/>
      <p:bold r:id="rId52"/>
      <p:italic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8136">
          <p15:clr>
            <a:srgbClr val="A4A3A4"/>
          </p15:clr>
        </p15:guide>
        <p15:guide id="2" orient="horz" pos="504">
          <p15:clr>
            <a:srgbClr val="A4A3A4"/>
          </p15:clr>
        </p15:guide>
        <p15:guide id="3" orient="horz" pos="4320">
          <p15:clr>
            <a:srgbClr val="A4A3A4"/>
          </p15:clr>
        </p15:guide>
        <p15:guide id="4" pos="14777">
          <p15:clr>
            <a:srgbClr val="A4A3A4"/>
          </p15:clr>
        </p15:guide>
        <p15:guide id="5" pos="557">
          <p15:clr>
            <a:srgbClr val="A4A3A4"/>
          </p15:clr>
        </p15:guide>
        <p15:guide id="6" pos="699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5" roundtripDataSignature="AMtx7mgaOcu/kLU1hWSg6aRph7KPHcvkg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2" d="100"/>
          <a:sy n="52" d="100"/>
        </p:scale>
        <p:origin x="36" y="-1308"/>
      </p:cViewPr>
      <p:guideLst>
        <p:guide orient="horz" pos="8136"/>
        <p:guide orient="horz" pos="504"/>
        <p:guide orient="horz" pos="4320"/>
        <p:guide pos="14777"/>
        <p:guide pos="557"/>
        <p:guide pos="6998"/>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font" Target="fonts/font7.fntdata"/><Relationship Id="rId21" Type="http://schemas.openxmlformats.org/officeDocument/2006/relationships/slide" Target="slides/slide15.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font" Target="fonts/font18.fntdata"/><Relationship Id="rId55" Type="http://customschemas.google.com/relationships/presentationmetadata" Target="metadata"/><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openxmlformats.org/officeDocument/2006/relationships/font" Target="fonts/font21.fntdata"/><Relationship Id="rId58" Type="http://schemas.openxmlformats.org/officeDocument/2006/relationships/theme" Target="theme/theme1.xml"/><Relationship Id="rId5" Type="http://schemas.openxmlformats.org/officeDocument/2006/relationships/slideMaster" Target="slideMasters/slideMaster5.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56"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font" Target="fonts/font19.fntdata"/><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59"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font" Target="fonts/font9.fntdata"/><Relationship Id="rId54" Type="http://schemas.openxmlformats.org/officeDocument/2006/relationships/font" Target="fonts/font22.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font" Target="fonts/font4.fntdata"/><Relationship Id="rId49" Type="http://schemas.openxmlformats.org/officeDocument/2006/relationships/font" Target="fonts/font17.fntdata"/><Relationship Id="rId57" Type="http://schemas.openxmlformats.org/officeDocument/2006/relationships/viewProps" Target="viewProp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font" Target="fonts/font12.fntdata"/><Relationship Id="rId52" Type="http://schemas.openxmlformats.org/officeDocument/2006/relationships/font" Target="fonts/font20.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0" i="0" u="none" strike="noStrike" cap="none">
                <a:solidFill>
                  <a:schemeClr val="dk1"/>
                </a:solidFill>
                <a:latin typeface="Lato Light"/>
                <a:ea typeface="Lato Light"/>
                <a:cs typeface="Lato Light"/>
                <a:sym typeface="Lato Light"/>
              </a:defRPr>
            </a:lvl2pPr>
            <a:lvl3pPr marR="0" lvl="2" algn="l" rtl="0">
              <a:spcBef>
                <a:spcPts val="0"/>
              </a:spcBef>
              <a:spcAft>
                <a:spcPts val="0"/>
              </a:spcAft>
              <a:buSzPts val="1400"/>
              <a:buNone/>
              <a:defRPr sz="3600" b="0" i="0" u="none" strike="noStrike" cap="none">
                <a:solidFill>
                  <a:schemeClr val="dk1"/>
                </a:solidFill>
                <a:latin typeface="Lato Light"/>
                <a:ea typeface="Lato Light"/>
                <a:cs typeface="Lato Light"/>
                <a:sym typeface="Lato Light"/>
              </a:defRPr>
            </a:lvl3pPr>
            <a:lvl4pPr marR="0" lvl="3" algn="l" rtl="0">
              <a:spcBef>
                <a:spcPts val="0"/>
              </a:spcBef>
              <a:spcAft>
                <a:spcPts val="0"/>
              </a:spcAft>
              <a:buSzPts val="1400"/>
              <a:buNone/>
              <a:defRPr sz="3600" b="0" i="0" u="none" strike="noStrike" cap="none">
                <a:solidFill>
                  <a:schemeClr val="dk1"/>
                </a:solidFill>
                <a:latin typeface="Lato Light"/>
                <a:ea typeface="Lato Light"/>
                <a:cs typeface="Lato Light"/>
                <a:sym typeface="Lato Light"/>
              </a:defRPr>
            </a:lvl4pPr>
            <a:lvl5pPr marR="0" lvl="4" algn="l" rtl="0">
              <a:spcBef>
                <a:spcPts val="0"/>
              </a:spcBef>
              <a:spcAft>
                <a:spcPts val="0"/>
              </a:spcAft>
              <a:buSzPts val="1400"/>
              <a:buNone/>
              <a:defRPr sz="3600" b="0" i="0" u="none" strike="noStrike" cap="none">
                <a:solidFill>
                  <a:schemeClr val="dk1"/>
                </a:solidFill>
                <a:latin typeface="Lato Light"/>
                <a:ea typeface="Lato Light"/>
                <a:cs typeface="Lato Light"/>
                <a:sym typeface="Lato Light"/>
              </a:defRPr>
            </a:lvl5pPr>
            <a:lvl6pPr marR="0" lvl="5" algn="l" rtl="0">
              <a:spcBef>
                <a:spcPts val="0"/>
              </a:spcBef>
              <a:spcAft>
                <a:spcPts val="0"/>
              </a:spcAft>
              <a:buSzPts val="1400"/>
              <a:buNone/>
              <a:defRPr sz="3600" b="0" i="0" u="none" strike="noStrike" cap="none">
                <a:solidFill>
                  <a:schemeClr val="dk1"/>
                </a:solidFill>
                <a:latin typeface="Lato Light"/>
                <a:ea typeface="Lato Light"/>
                <a:cs typeface="Lato Light"/>
                <a:sym typeface="Lato Light"/>
              </a:defRPr>
            </a:lvl6pPr>
            <a:lvl7pPr marR="0" lvl="6" algn="l" rtl="0">
              <a:spcBef>
                <a:spcPts val="0"/>
              </a:spcBef>
              <a:spcAft>
                <a:spcPts val="0"/>
              </a:spcAft>
              <a:buSzPts val="1400"/>
              <a:buNone/>
              <a:defRPr sz="3600" b="0" i="0" u="none" strike="noStrike" cap="none">
                <a:solidFill>
                  <a:schemeClr val="dk1"/>
                </a:solidFill>
                <a:latin typeface="Lato Light"/>
                <a:ea typeface="Lato Light"/>
                <a:cs typeface="Lato Light"/>
                <a:sym typeface="Lato Light"/>
              </a:defRPr>
            </a:lvl7pPr>
            <a:lvl8pPr marR="0" lvl="7" algn="l" rtl="0">
              <a:spcBef>
                <a:spcPts val="0"/>
              </a:spcBef>
              <a:spcAft>
                <a:spcPts val="0"/>
              </a:spcAft>
              <a:buSzPts val="1400"/>
              <a:buNone/>
              <a:defRPr sz="3600" b="0" i="0" u="none" strike="noStrike" cap="none">
                <a:solidFill>
                  <a:schemeClr val="dk1"/>
                </a:solidFill>
                <a:latin typeface="Lato Light"/>
                <a:ea typeface="Lato Light"/>
                <a:cs typeface="Lato Light"/>
                <a:sym typeface="Lato Light"/>
              </a:defRPr>
            </a:lvl8pPr>
            <a:lvl9pPr marR="0" lvl="8" algn="l" rtl="0">
              <a:spcBef>
                <a:spcPts val="0"/>
              </a:spcBef>
              <a:spcAft>
                <a:spcPts val="0"/>
              </a:spcAft>
              <a:buSzPts val="1400"/>
              <a:buNone/>
              <a:defRPr sz="3600" b="0" i="0" u="none" strike="noStrike" cap="none">
                <a:solidFill>
                  <a:schemeClr val="dk1"/>
                </a:solidFill>
                <a:latin typeface="Lato Light"/>
                <a:ea typeface="Lato Light"/>
                <a:cs typeface="Lato Light"/>
                <a:sym typeface="Lato Light"/>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0" i="0" u="none" strike="noStrike" cap="none">
                <a:solidFill>
                  <a:schemeClr val="dk1"/>
                </a:solidFill>
                <a:latin typeface="Lato Light"/>
                <a:ea typeface="Lato Light"/>
                <a:cs typeface="Lato Light"/>
                <a:sym typeface="Lato Light"/>
              </a:defRPr>
            </a:lvl2pPr>
            <a:lvl3pPr marR="0" lvl="2" algn="l" rtl="0">
              <a:spcBef>
                <a:spcPts val="0"/>
              </a:spcBef>
              <a:spcAft>
                <a:spcPts val="0"/>
              </a:spcAft>
              <a:buSzPts val="1400"/>
              <a:buNone/>
              <a:defRPr sz="3600" b="0" i="0" u="none" strike="noStrike" cap="none">
                <a:solidFill>
                  <a:schemeClr val="dk1"/>
                </a:solidFill>
                <a:latin typeface="Lato Light"/>
                <a:ea typeface="Lato Light"/>
                <a:cs typeface="Lato Light"/>
                <a:sym typeface="Lato Light"/>
              </a:defRPr>
            </a:lvl3pPr>
            <a:lvl4pPr marR="0" lvl="3" algn="l" rtl="0">
              <a:spcBef>
                <a:spcPts val="0"/>
              </a:spcBef>
              <a:spcAft>
                <a:spcPts val="0"/>
              </a:spcAft>
              <a:buSzPts val="1400"/>
              <a:buNone/>
              <a:defRPr sz="3600" b="0" i="0" u="none" strike="noStrike" cap="none">
                <a:solidFill>
                  <a:schemeClr val="dk1"/>
                </a:solidFill>
                <a:latin typeface="Lato Light"/>
                <a:ea typeface="Lato Light"/>
                <a:cs typeface="Lato Light"/>
                <a:sym typeface="Lato Light"/>
              </a:defRPr>
            </a:lvl4pPr>
            <a:lvl5pPr marR="0" lvl="4" algn="l" rtl="0">
              <a:spcBef>
                <a:spcPts val="0"/>
              </a:spcBef>
              <a:spcAft>
                <a:spcPts val="0"/>
              </a:spcAft>
              <a:buSzPts val="1400"/>
              <a:buNone/>
              <a:defRPr sz="3600" b="0" i="0" u="none" strike="noStrike" cap="none">
                <a:solidFill>
                  <a:schemeClr val="dk1"/>
                </a:solidFill>
                <a:latin typeface="Lato Light"/>
                <a:ea typeface="Lato Light"/>
                <a:cs typeface="Lato Light"/>
                <a:sym typeface="Lato Light"/>
              </a:defRPr>
            </a:lvl5pPr>
            <a:lvl6pPr marR="0" lvl="5" algn="l" rtl="0">
              <a:spcBef>
                <a:spcPts val="0"/>
              </a:spcBef>
              <a:spcAft>
                <a:spcPts val="0"/>
              </a:spcAft>
              <a:buSzPts val="1400"/>
              <a:buNone/>
              <a:defRPr sz="3600" b="0" i="0" u="none" strike="noStrike" cap="none">
                <a:solidFill>
                  <a:schemeClr val="dk1"/>
                </a:solidFill>
                <a:latin typeface="Lato Light"/>
                <a:ea typeface="Lato Light"/>
                <a:cs typeface="Lato Light"/>
                <a:sym typeface="Lato Light"/>
              </a:defRPr>
            </a:lvl6pPr>
            <a:lvl7pPr marR="0" lvl="6" algn="l" rtl="0">
              <a:spcBef>
                <a:spcPts val="0"/>
              </a:spcBef>
              <a:spcAft>
                <a:spcPts val="0"/>
              </a:spcAft>
              <a:buSzPts val="1400"/>
              <a:buNone/>
              <a:defRPr sz="3600" b="0" i="0" u="none" strike="noStrike" cap="none">
                <a:solidFill>
                  <a:schemeClr val="dk1"/>
                </a:solidFill>
                <a:latin typeface="Lato Light"/>
                <a:ea typeface="Lato Light"/>
                <a:cs typeface="Lato Light"/>
                <a:sym typeface="Lato Light"/>
              </a:defRPr>
            </a:lvl7pPr>
            <a:lvl8pPr marR="0" lvl="7" algn="l" rtl="0">
              <a:spcBef>
                <a:spcPts val="0"/>
              </a:spcBef>
              <a:spcAft>
                <a:spcPts val="0"/>
              </a:spcAft>
              <a:buSzPts val="1400"/>
              <a:buNone/>
              <a:defRPr sz="3600" b="0" i="0" u="none" strike="noStrike" cap="none">
                <a:solidFill>
                  <a:schemeClr val="dk1"/>
                </a:solidFill>
                <a:latin typeface="Lato Light"/>
                <a:ea typeface="Lato Light"/>
                <a:cs typeface="Lato Light"/>
                <a:sym typeface="Lato Light"/>
              </a:defRPr>
            </a:lvl8pPr>
            <a:lvl9pPr marR="0" lvl="8" algn="l" rtl="0">
              <a:spcBef>
                <a:spcPts val="0"/>
              </a:spcBef>
              <a:spcAft>
                <a:spcPts val="0"/>
              </a:spcAft>
              <a:buSzPts val="1400"/>
              <a:buNone/>
              <a:defRPr sz="3600" b="0" i="0" u="none" strike="noStrike" cap="none">
                <a:solidFill>
                  <a:schemeClr val="dk1"/>
                </a:solidFill>
                <a:latin typeface="Lato Light"/>
                <a:ea typeface="Lato Light"/>
                <a:cs typeface="Lato Light"/>
                <a:sym typeface="Lato Light"/>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720"/>
              </a:spcBef>
              <a:spcAft>
                <a:spcPts val="0"/>
              </a:spcAft>
              <a:buSzPts val="1400"/>
              <a:buNone/>
              <a:defRPr sz="2400" b="0" i="0" u="none" strike="noStrike" cap="none">
                <a:solidFill>
                  <a:schemeClr val="dk1"/>
                </a:solidFill>
                <a:latin typeface="Calibri"/>
                <a:ea typeface="Calibri"/>
                <a:cs typeface="Calibri"/>
                <a:sym typeface="Calibri"/>
              </a:defRPr>
            </a:lvl1pPr>
            <a:lvl2pPr marL="914400" marR="0" lvl="1" indent="-228600" algn="l" rtl="0">
              <a:spcBef>
                <a:spcPts val="720"/>
              </a:spcBef>
              <a:spcAft>
                <a:spcPts val="0"/>
              </a:spcAft>
              <a:buSzPts val="1400"/>
              <a:buNone/>
              <a:defRPr sz="2400" b="0" i="0" u="none" strike="noStrike" cap="none">
                <a:solidFill>
                  <a:schemeClr val="dk1"/>
                </a:solidFill>
                <a:latin typeface="Calibri"/>
                <a:ea typeface="Calibri"/>
                <a:cs typeface="Calibri"/>
                <a:sym typeface="Calibri"/>
              </a:defRPr>
            </a:lvl2pPr>
            <a:lvl3pPr marL="1371600" marR="0" lvl="2" indent="-228600" algn="l" rtl="0">
              <a:spcBef>
                <a:spcPts val="720"/>
              </a:spcBef>
              <a:spcAft>
                <a:spcPts val="0"/>
              </a:spcAft>
              <a:buSzPts val="1400"/>
              <a:buNone/>
              <a:defRPr sz="2400" b="0" i="0" u="none" strike="noStrike" cap="none">
                <a:solidFill>
                  <a:schemeClr val="dk1"/>
                </a:solidFill>
                <a:latin typeface="Calibri"/>
                <a:ea typeface="Calibri"/>
                <a:cs typeface="Calibri"/>
                <a:sym typeface="Calibri"/>
              </a:defRPr>
            </a:lvl3pPr>
            <a:lvl4pPr marL="1828800" marR="0" lvl="3" indent="-228600" algn="l" rtl="0">
              <a:spcBef>
                <a:spcPts val="720"/>
              </a:spcBef>
              <a:spcAft>
                <a:spcPts val="0"/>
              </a:spcAft>
              <a:buSzPts val="1400"/>
              <a:buNone/>
              <a:defRPr sz="2400" b="0" i="0" u="none" strike="noStrike" cap="none">
                <a:solidFill>
                  <a:schemeClr val="dk1"/>
                </a:solidFill>
                <a:latin typeface="Calibri"/>
                <a:ea typeface="Calibri"/>
                <a:cs typeface="Calibri"/>
                <a:sym typeface="Calibri"/>
              </a:defRPr>
            </a:lvl4pPr>
            <a:lvl5pPr marL="2286000" marR="0" lvl="4" indent="-228600" algn="l" rtl="0">
              <a:spcBef>
                <a:spcPts val="720"/>
              </a:spcBef>
              <a:spcAft>
                <a:spcPts val="0"/>
              </a:spcAft>
              <a:buSzPts val="1400"/>
              <a:buNone/>
              <a:defRPr sz="24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0" i="0" u="none" strike="noStrike" cap="none">
                <a:solidFill>
                  <a:schemeClr val="dk1"/>
                </a:solidFill>
                <a:latin typeface="Lato Light"/>
                <a:ea typeface="Lato Light"/>
                <a:cs typeface="Lato Light"/>
                <a:sym typeface="Lato Light"/>
              </a:defRPr>
            </a:lvl2pPr>
            <a:lvl3pPr marR="0" lvl="2" algn="l" rtl="0">
              <a:spcBef>
                <a:spcPts val="0"/>
              </a:spcBef>
              <a:spcAft>
                <a:spcPts val="0"/>
              </a:spcAft>
              <a:buSzPts val="1400"/>
              <a:buNone/>
              <a:defRPr sz="3600" b="0" i="0" u="none" strike="noStrike" cap="none">
                <a:solidFill>
                  <a:schemeClr val="dk1"/>
                </a:solidFill>
                <a:latin typeface="Lato Light"/>
                <a:ea typeface="Lato Light"/>
                <a:cs typeface="Lato Light"/>
                <a:sym typeface="Lato Light"/>
              </a:defRPr>
            </a:lvl3pPr>
            <a:lvl4pPr marR="0" lvl="3" algn="l" rtl="0">
              <a:spcBef>
                <a:spcPts val="0"/>
              </a:spcBef>
              <a:spcAft>
                <a:spcPts val="0"/>
              </a:spcAft>
              <a:buSzPts val="1400"/>
              <a:buNone/>
              <a:defRPr sz="3600" b="0" i="0" u="none" strike="noStrike" cap="none">
                <a:solidFill>
                  <a:schemeClr val="dk1"/>
                </a:solidFill>
                <a:latin typeface="Lato Light"/>
                <a:ea typeface="Lato Light"/>
                <a:cs typeface="Lato Light"/>
                <a:sym typeface="Lato Light"/>
              </a:defRPr>
            </a:lvl4pPr>
            <a:lvl5pPr marR="0" lvl="4" algn="l" rtl="0">
              <a:spcBef>
                <a:spcPts val="0"/>
              </a:spcBef>
              <a:spcAft>
                <a:spcPts val="0"/>
              </a:spcAft>
              <a:buSzPts val="1400"/>
              <a:buNone/>
              <a:defRPr sz="3600" b="0" i="0" u="none" strike="noStrike" cap="none">
                <a:solidFill>
                  <a:schemeClr val="dk1"/>
                </a:solidFill>
                <a:latin typeface="Lato Light"/>
                <a:ea typeface="Lato Light"/>
                <a:cs typeface="Lato Light"/>
                <a:sym typeface="Lato Light"/>
              </a:defRPr>
            </a:lvl5pPr>
            <a:lvl6pPr marR="0" lvl="5" algn="l" rtl="0">
              <a:spcBef>
                <a:spcPts val="0"/>
              </a:spcBef>
              <a:spcAft>
                <a:spcPts val="0"/>
              </a:spcAft>
              <a:buSzPts val="1400"/>
              <a:buNone/>
              <a:defRPr sz="3600" b="0" i="0" u="none" strike="noStrike" cap="none">
                <a:solidFill>
                  <a:schemeClr val="dk1"/>
                </a:solidFill>
                <a:latin typeface="Lato Light"/>
                <a:ea typeface="Lato Light"/>
                <a:cs typeface="Lato Light"/>
                <a:sym typeface="Lato Light"/>
              </a:defRPr>
            </a:lvl6pPr>
            <a:lvl7pPr marR="0" lvl="6" algn="l" rtl="0">
              <a:spcBef>
                <a:spcPts val="0"/>
              </a:spcBef>
              <a:spcAft>
                <a:spcPts val="0"/>
              </a:spcAft>
              <a:buSzPts val="1400"/>
              <a:buNone/>
              <a:defRPr sz="3600" b="0" i="0" u="none" strike="noStrike" cap="none">
                <a:solidFill>
                  <a:schemeClr val="dk1"/>
                </a:solidFill>
                <a:latin typeface="Lato Light"/>
                <a:ea typeface="Lato Light"/>
                <a:cs typeface="Lato Light"/>
                <a:sym typeface="Lato Light"/>
              </a:defRPr>
            </a:lvl7pPr>
            <a:lvl8pPr marR="0" lvl="7" algn="l" rtl="0">
              <a:spcBef>
                <a:spcPts val="0"/>
              </a:spcBef>
              <a:spcAft>
                <a:spcPts val="0"/>
              </a:spcAft>
              <a:buSzPts val="1400"/>
              <a:buNone/>
              <a:defRPr sz="3600" b="0" i="0" u="none" strike="noStrike" cap="none">
                <a:solidFill>
                  <a:schemeClr val="dk1"/>
                </a:solidFill>
                <a:latin typeface="Lato Light"/>
                <a:ea typeface="Lato Light"/>
                <a:cs typeface="Lato Light"/>
                <a:sym typeface="Lato Light"/>
              </a:defRPr>
            </a:lvl8pPr>
            <a:lvl9pPr marR="0" lvl="8" algn="l" rtl="0">
              <a:spcBef>
                <a:spcPts val="0"/>
              </a:spcBef>
              <a:spcAft>
                <a:spcPts val="0"/>
              </a:spcAft>
              <a:buSzPts val="1400"/>
              <a:buNone/>
              <a:defRPr sz="3600" b="0" i="0" u="none" strike="noStrike" cap="none">
                <a:solidFill>
                  <a:schemeClr val="dk1"/>
                </a:solidFill>
                <a:latin typeface="Lato Light"/>
                <a:ea typeface="Lato Light"/>
                <a:cs typeface="Lato Light"/>
                <a:sym typeface="Lato Light"/>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isobar.com/gr/en/work/coca-cola-drama-coke/"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720"/>
              </a:spcBef>
              <a:spcAft>
                <a:spcPts val="0"/>
              </a:spcAft>
              <a:buNone/>
            </a:pPr>
            <a:endParaRPr/>
          </a:p>
        </p:txBody>
      </p:sp>
      <p:sp>
        <p:nvSpPr>
          <p:cNvPr id="535" name="Google Shape;53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B6B071-8314-0141-ABCF-459EAC6D70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1907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720"/>
              </a:spcBef>
              <a:spcAft>
                <a:spcPts val="0"/>
              </a:spcAft>
              <a:buNone/>
            </a:pPr>
            <a:endParaRPr/>
          </a:p>
        </p:txBody>
      </p:sp>
      <p:sp>
        <p:nvSpPr>
          <p:cNvPr id="732" name="Google Shape;732;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720"/>
              </a:spcBef>
              <a:spcAft>
                <a:spcPts val="0"/>
              </a:spcAft>
              <a:buNone/>
            </a:pPr>
            <a:endParaRPr/>
          </a:p>
        </p:txBody>
      </p:sp>
      <p:sp>
        <p:nvSpPr>
          <p:cNvPr id="545" name="Google Shape;54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720"/>
              </a:spcBef>
              <a:spcAft>
                <a:spcPts val="0"/>
              </a:spcAft>
              <a:buNone/>
            </a:pPr>
            <a:endParaRPr/>
          </a:p>
        </p:txBody>
      </p:sp>
      <p:sp>
        <p:nvSpPr>
          <p:cNvPr id="553" name="Google Shape;55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720"/>
              </a:spcBef>
              <a:spcAft>
                <a:spcPts val="0"/>
              </a:spcAft>
              <a:buNone/>
            </a:pPr>
            <a:endParaRPr/>
          </a:p>
        </p:txBody>
      </p:sp>
      <p:sp>
        <p:nvSpPr>
          <p:cNvPr id="559" name="Google Shape;55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Google Shape;3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 name="Google Shape;3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 name="Google Shape;4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 name="Google Shape;5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4" name="Shape 774"/>
          <p:cNvSpPr>
            <a:spLocks noGrp="1" noRot="1" noChangeAspect="1"/>
          </p:cNvSpPr>
          <p:nvPr>
            <p:ph type="sldImg"/>
          </p:nvPr>
        </p:nvSpPr>
        <p:spPr>
          <a:xfrm>
            <a:off x="381000" y="685800"/>
            <a:ext cx="6096000" cy="3429000"/>
          </a:xfrm>
          <a:prstGeom prst="rect">
            <a:avLst/>
          </a:prstGeom>
        </p:spPr>
        <p:txBody>
          <a:bodyPr/>
          <a:lstStyle/>
          <a:p>
            <a:endParaRPr/>
          </a:p>
        </p:txBody>
      </p:sp>
      <p:sp>
        <p:nvSpPr>
          <p:cNvPr id="775" name="Shape 775"/>
          <p:cNvSpPr>
            <a:spLocks noGrp="1"/>
          </p:cNvSpPr>
          <p:nvPr>
            <p:ph type="body" sz="quarter" idx="1"/>
          </p:nvPr>
        </p:nvSpPr>
        <p:spPr>
          <a:prstGeom prst="rect">
            <a:avLst/>
          </a:prstGeom>
        </p:spPr>
        <p:txBody>
          <a:bodyPr/>
          <a:lstStyle/>
          <a:p>
            <a:pPr>
              <a:lnSpc>
                <a:spcPct val="115000"/>
              </a:lnSpc>
              <a:defRPr sz="1100"/>
            </a:pPr>
            <a:r>
              <a:t>We work with some of the world’s largest organizations across a diverse set of industries.  We build trust with our clients through transparency and our focus on driving business success. We many long term client relationships due to this approach:</a:t>
            </a:r>
          </a:p>
          <a:p>
            <a:pPr>
              <a:lnSpc>
                <a:spcPct val="115000"/>
              </a:lnSpc>
              <a:defRPr sz="1100"/>
            </a:pPr>
            <a:endParaRPr/>
          </a:p>
          <a:p>
            <a:pPr>
              <a:lnSpc>
                <a:spcPct val="115000"/>
              </a:lnSpc>
              <a:defRPr sz="1100" b="1"/>
            </a:pPr>
            <a:r>
              <a:t>USAF</a:t>
            </a:r>
            <a:r>
              <a:rPr b="0"/>
              <a:t> - since 2001, we have provided mission critical strategy, user experience, design, and technical expertise to build secure applications that fuel daily communications, operations, and analysis. Our strategic partnership has led digital innovation across the Air Force. </a:t>
            </a:r>
          </a:p>
          <a:p>
            <a:pPr>
              <a:lnSpc>
                <a:spcPct val="115000"/>
              </a:lnSpc>
              <a:defRPr sz="1100" b="1"/>
            </a:pPr>
            <a:r>
              <a:t>Enterprise</a:t>
            </a:r>
            <a:r>
              <a:rPr b="0"/>
              <a:t> - since 2014, digital transformation across Enterprise and National brands with Alamo soon to follow</a:t>
            </a:r>
          </a:p>
          <a:p>
            <a:pPr>
              <a:lnSpc>
                <a:spcPct val="115000"/>
              </a:lnSpc>
              <a:defRPr sz="1100" b="1"/>
            </a:pPr>
            <a:r>
              <a:t>GM </a:t>
            </a:r>
            <a:r>
              <a:rPr b="0"/>
              <a:t>- since 2014, Isobar delivers digital advertising for GM. Elevating everyday banner ads into magazine-worthy spreads, we targeted GM's consumers at the sites they frequent with very dramatic—and highly effective—homepage takeovers.</a:t>
            </a:r>
          </a:p>
          <a:p>
            <a:pPr>
              <a:lnSpc>
                <a:spcPct val="115000"/>
              </a:lnSpc>
              <a:defRPr sz="1100" b="1"/>
            </a:pPr>
            <a:r>
              <a:t>HBO</a:t>
            </a:r>
            <a:r>
              <a:rPr b="0"/>
              <a:t> - since 2011, partnered with HBO to map out a comprehensive digital strategy, design visually immersive experiences, and develop bleeding-edge platforms that deliver TV everywhere to fans on their terms.  From strategizing HBO's digital path to developing and designing their consumer-facing platforms, Isobar created a rich, intuitive, multi-channel experience that engages millions of fans.</a:t>
            </a:r>
          </a:p>
          <a:p>
            <a:pPr>
              <a:lnSpc>
                <a:spcPct val="115000"/>
              </a:lnSpc>
              <a:defRPr sz="1100" b="1"/>
            </a:pPr>
            <a:r>
              <a:t>Adidas </a:t>
            </a:r>
            <a:r>
              <a:rPr b="0"/>
              <a:t> - since 2011, digital marketing campaigns for basketball and running categories supporting multiple product launches.  Strategy and design for new premium shopping experience currently in development (Isobar UK involved).</a:t>
            </a:r>
          </a:p>
          <a:p>
            <a:pPr>
              <a:lnSpc>
                <a:spcPct val="115000"/>
              </a:lnSpc>
              <a:defRPr sz="1100" b="1"/>
            </a:pPr>
            <a:r>
              <a:t>Bloomberg</a:t>
            </a:r>
            <a:r>
              <a:rPr b="0"/>
              <a:t> - 10+ year relationship to design and build multiple digital products that leverage terminal data to unlock new streams of revenue, products have spanned from fantasy sports apps, to subscription-based  research tools for lawyers to products in the wealth management space.</a:t>
            </a:r>
          </a:p>
          <a:p>
            <a:pPr>
              <a:lnSpc>
                <a:spcPct val="115000"/>
              </a:lnSpc>
              <a:defRPr sz="1100" b="1"/>
            </a:pPr>
            <a:r>
              <a:t>Tivity Health</a:t>
            </a:r>
            <a:r>
              <a:rPr b="0"/>
              <a:t> - 5+ year relationship with Healthways that led to a now 3 year relationship with Tivity Health.  </a:t>
            </a:r>
          </a:p>
          <a:p>
            <a:pPr>
              <a:lnSpc>
                <a:spcPct val="115000"/>
              </a:lnSpc>
              <a:defRPr sz="1100" b="1"/>
            </a:pPr>
            <a:r>
              <a:t>Wyndham. Destinations</a:t>
            </a:r>
            <a:r>
              <a:rPr b="0"/>
              <a:t> - (timeshare and vacation rentals division which is now a separate company), client for 3 years work spanning new product development and launch, emerging technology and innovation (VR work)</a:t>
            </a:r>
          </a:p>
          <a:p>
            <a:pPr>
              <a:lnSpc>
                <a:spcPct val="115000"/>
              </a:lnSpc>
              <a:defRPr sz="1100" b="1"/>
            </a:pPr>
            <a:r>
              <a:t>Pfizer and AstraZeneca</a:t>
            </a:r>
            <a:r>
              <a:rPr b="0"/>
              <a:t> - long-term Isobar Marketing Intelligence clients where we have done multiple research and segmentation studies.</a:t>
            </a:r>
          </a:p>
          <a:p>
            <a:pPr>
              <a:lnSpc>
                <a:spcPct val="115000"/>
              </a:lnSpc>
              <a:defRPr sz="1100" b="1"/>
            </a:pPr>
            <a:r>
              <a:t>Yum Brands (KFC and Pizza Hut),</a:t>
            </a:r>
            <a:r>
              <a:rPr b="0"/>
              <a:t> long term Isobar client in APAC for KFC.  We helped launch their 5000 store leveraging digital innovations including ‘Dumi’ voice controlled A1 robot and self help ordering kiosks.  Pizza Hut is a US client and we are working with them to revamp their mobile experience and incorporate AR into their product experience.</a:t>
            </a:r>
          </a:p>
          <a:p>
            <a:pPr>
              <a:lnSpc>
                <a:spcPct val="115000"/>
              </a:lnSpc>
              <a:defRPr sz="1100" b="1"/>
            </a:pPr>
            <a:r>
              <a:t>CocaCola</a:t>
            </a:r>
            <a:r>
              <a:rPr b="0"/>
              <a:t> - long term client for isobar China.  Here is one example -</a:t>
            </a:r>
            <a:r>
              <a:rPr b="0" u="sng">
                <a:solidFill>
                  <a:srgbClr val="0000FF"/>
                </a:solidFill>
                <a:uFill>
                  <a:solidFill>
                    <a:srgbClr val="0000FF"/>
                  </a:solidFill>
                </a:uFill>
                <a:hlinkClick r:id="rId3"/>
              </a:rPr>
              <a:t> https://www.isobar.com/gr/en/work/coca-cola-drama-coke/</a:t>
            </a:r>
          </a:p>
          <a:p>
            <a:pPr>
              <a:lnSpc>
                <a:spcPct val="115000"/>
              </a:lnSpc>
              <a:defRPr sz="1100" b="1"/>
            </a:pPr>
            <a:r>
              <a:t>S&amp;P Global, Supercell, Lafayette 148 and Jet</a:t>
            </a:r>
            <a:r>
              <a:rPr b="0"/>
              <a:t> - all long term firstborn clients.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73E295-4CD1-4C30-B6A3-BA84516C60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823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lide #1">
  <p:cSld name="Slide #1">
    <p:spTree>
      <p:nvGrpSpPr>
        <p:cNvPr id="1" name="Shape 12"/>
        <p:cNvGrpSpPr/>
        <p:nvPr/>
      </p:nvGrpSpPr>
      <p:grpSpPr>
        <a:xfrm>
          <a:off x="0" y="0"/>
          <a:ext cx="0" cy="0"/>
          <a:chOff x="0" y="0"/>
          <a:chExt cx="0" cy="0"/>
        </a:xfrm>
      </p:grpSpPr>
      <p:sp>
        <p:nvSpPr>
          <p:cNvPr id="13" name="Google Shape;13;p19"/>
          <p:cNvSpPr>
            <a:spLocks noGrp="1"/>
          </p:cNvSpPr>
          <p:nvPr>
            <p:ph type="pic" idx="2"/>
          </p:nvPr>
        </p:nvSpPr>
        <p:spPr>
          <a:xfrm>
            <a:off x="0" y="0"/>
            <a:ext cx="24377649" cy="6858000"/>
          </a:xfrm>
          <a:prstGeom prst="rect">
            <a:avLst/>
          </a:prstGeom>
          <a:noFill/>
          <a:ln>
            <a:noFill/>
          </a:ln>
        </p:spPr>
      </p:sp>
      <p:cxnSp>
        <p:nvCxnSpPr>
          <p:cNvPr id="14" name="Google Shape;14;p19"/>
          <p:cNvCxnSpPr/>
          <p:nvPr/>
        </p:nvCxnSpPr>
        <p:spPr>
          <a:xfrm>
            <a:off x="0" y="5867400"/>
            <a:ext cx="4070555" cy="0"/>
          </a:xfrm>
          <a:prstGeom prst="straightConnector1">
            <a:avLst/>
          </a:prstGeom>
          <a:noFill/>
          <a:ln w="152400" cap="flat" cmpd="sng">
            <a:solidFill>
              <a:schemeClr val="accent1"/>
            </a:solidFill>
            <a:prstDash val="solid"/>
            <a:miter lim="800000"/>
            <a:headEnd type="none" w="sm" len="sm"/>
            <a:tailEnd type="none" w="sm" len="sm"/>
          </a:ln>
        </p:spPr>
      </p:cxnSp>
      <p:sp>
        <p:nvSpPr>
          <p:cNvPr id="15" name="Google Shape;15;p19"/>
          <p:cNvSpPr txBox="1">
            <a:spLocks noGrp="1"/>
          </p:cNvSpPr>
          <p:nvPr>
            <p:ph type="title"/>
          </p:nvPr>
        </p:nvSpPr>
        <p:spPr>
          <a:xfrm>
            <a:off x="1100373" y="2587752"/>
            <a:ext cx="9716852" cy="304799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1400"/>
              <a:buNone/>
              <a:defRPr>
                <a:solidFill>
                  <a:schemeClr val="accent6"/>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6" name="Google Shape;16;p19"/>
          <p:cNvSpPr txBox="1">
            <a:spLocks noGrp="1"/>
          </p:cNvSpPr>
          <p:nvPr>
            <p:ph type="body" idx="1"/>
          </p:nvPr>
        </p:nvSpPr>
        <p:spPr>
          <a:xfrm>
            <a:off x="1100373" y="8001000"/>
            <a:ext cx="10631252" cy="5105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2000"/>
              </a:spcBef>
              <a:spcAft>
                <a:spcPts val="0"/>
              </a:spcAft>
              <a:buClr>
                <a:schemeClr val="dk1"/>
              </a:buClr>
              <a:buSzPts val="1800"/>
              <a:buChar char="•"/>
              <a:defRPr/>
            </a:lvl1pPr>
            <a:lvl2pPr marL="914400" lvl="1" indent="-342900" algn="l">
              <a:lnSpc>
                <a:spcPct val="90000"/>
              </a:lnSpc>
              <a:spcBef>
                <a:spcPts val="1000"/>
              </a:spcBef>
              <a:spcAft>
                <a:spcPts val="0"/>
              </a:spcAft>
              <a:buClr>
                <a:schemeClr val="dk1"/>
              </a:buClr>
              <a:buSzPts val="1800"/>
              <a:buChar char="•"/>
              <a:defRPr/>
            </a:lvl2pPr>
            <a:lvl3pPr marL="1371600" lvl="2" indent="-342900" algn="l">
              <a:lnSpc>
                <a:spcPct val="90000"/>
              </a:lnSpc>
              <a:spcBef>
                <a:spcPts val="1000"/>
              </a:spcBef>
              <a:spcAft>
                <a:spcPts val="0"/>
              </a:spcAft>
              <a:buClr>
                <a:schemeClr val="dk1"/>
              </a:buClr>
              <a:buSzPts val="1800"/>
              <a:buChar char="•"/>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Tree>
  </p:cSld>
  <p:clrMapOvr>
    <a:masterClrMapping/>
  </p:clrMapOvr>
  <p:transition spd="slow">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lide #3">
  <p:cSld name="Slide #3">
    <p:spTree>
      <p:nvGrpSpPr>
        <p:cNvPr id="1" name="Shape 79"/>
        <p:cNvGrpSpPr/>
        <p:nvPr/>
      </p:nvGrpSpPr>
      <p:grpSpPr>
        <a:xfrm>
          <a:off x="0" y="0"/>
          <a:ext cx="0" cy="0"/>
          <a:chOff x="0" y="0"/>
          <a:chExt cx="0" cy="0"/>
        </a:xfrm>
      </p:grpSpPr>
      <p:cxnSp>
        <p:nvCxnSpPr>
          <p:cNvPr id="80" name="Google Shape;80;p38"/>
          <p:cNvCxnSpPr/>
          <p:nvPr/>
        </p:nvCxnSpPr>
        <p:spPr>
          <a:xfrm>
            <a:off x="0" y="5867400"/>
            <a:ext cx="4070555" cy="0"/>
          </a:xfrm>
          <a:prstGeom prst="straightConnector1">
            <a:avLst/>
          </a:prstGeom>
          <a:noFill/>
          <a:ln w="152400" cap="flat" cmpd="sng">
            <a:solidFill>
              <a:schemeClr val="accent1"/>
            </a:solidFill>
            <a:prstDash val="solid"/>
            <a:miter lim="800000"/>
            <a:headEnd type="none" w="sm" len="sm"/>
            <a:tailEnd type="none" w="sm" len="sm"/>
          </a:ln>
        </p:spPr>
      </p:cxnSp>
      <p:sp>
        <p:nvSpPr>
          <p:cNvPr id="81" name="Google Shape;81;p38"/>
          <p:cNvSpPr txBox="1">
            <a:spLocks noGrp="1"/>
          </p:cNvSpPr>
          <p:nvPr>
            <p:ph type="title"/>
          </p:nvPr>
        </p:nvSpPr>
        <p:spPr>
          <a:xfrm>
            <a:off x="1100373" y="2587752"/>
            <a:ext cx="9259652" cy="304799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1400"/>
              <a:buNone/>
              <a:defRPr>
                <a:solidFill>
                  <a:schemeClr val="accent6"/>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82" name="Google Shape;82;p38"/>
          <p:cNvSpPr txBox="1">
            <a:spLocks noGrp="1"/>
          </p:cNvSpPr>
          <p:nvPr>
            <p:ph type="body" idx="1"/>
          </p:nvPr>
        </p:nvSpPr>
        <p:spPr>
          <a:xfrm>
            <a:off x="12417425" y="2587751"/>
            <a:ext cx="9259923" cy="922324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2000"/>
              </a:spcBef>
              <a:spcAft>
                <a:spcPts val="0"/>
              </a:spcAft>
              <a:buClr>
                <a:schemeClr val="dk1"/>
              </a:buClr>
              <a:buSzPts val="1800"/>
              <a:buChar char="•"/>
              <a:defRPr/>
            </a:lvl1pPr>
            <a:lvl2pPr marL="914400" lvl="1" indent="-342900" algn="l">
              <a:lnSpc>
                <a:spcPct val="90000"/>
              </a:lnSpc>
              <a:spcBef>
                <a:spcPts val="1000"/>
              </a:spcBef>
              <a:spcAft>
                <a:spcPts val="0"/>
              </a:spcAft>
              <a:buClr>
                <a:schemeClr val="dk1"/>
              </a:buClr>
              <a:buSzPts val="1800"/>
              <a:buChar char="•"/>
              <a:defRPr/>
            </a:lvl2pPr>
            <a:lvl3pPr marL="1371600" lvl="2" indent="-342900" algn="l">
              <a:lnSpc>
                <a:spcPct val="90000"/>
              </a:lnSpc>
              <a:spcBef>
                <a:spcPts val="1000"/>
              </a:spcBef>
              <a:spcAft>
                <a:spcPts val="0"/>
              </a:spcAft>
              <a:buClr>
                <a:schemeClr val="dk1"/>
              </a:buClr>
              <a:buSzPts val="1800"/>
              <a:buChar char="•"/>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pic>
        <p:nvPicPr>
          <p:cNvPr id="83" name="Google Shape;83;p38"/>
          <p:cNvPicPr preferRelativeResize="0"/>
          <p:nvPr/>
        </p:nvPicPr>
        <p:blipFill rotWithShape="1">
          <a:blip r:embed="rId2">
            <a:alphaModFix/>
          </a:blip>
          <a:srcRect t="17345" b="30614"/>
          <a:stretch/>
        </p:blipFill>
        <p:spPr>
          <a:xfrm>
            <a:off x="21281902" y="12074912"/>
            <a:ext cx="2489324" cy="1295400"/>
          </a:xfrm>
          <a:prstGeom prst="rect">
            <a:avLst/>
          </a:prstGeom>
          <a:noFill/>
          <a:ln>
            <a:noFill/>
          </a:ln>
        </p:spPr>
      </p:pic>
    </p:spTree>
  </p:cSld>
  <p:clrMapOvr>
    <a:masterClrMapping/>
  </p:clrMapOvr>
  <p:transition spd="slow">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lide #2">
  <p:cSld name="Slide #2">
    <p:spTree>
      <p:nvGrpSpPr>
        <p:cNvPr id="1" name="Shape 84"/>
        <p:cNvGrpSpPr/>
        <p:nvPr/>
      </p:nvGrpSpPr>
      <p:grpSpPr>
        <a:xfrm>
          <a:off x="0" y="0"/>
          <a:ext cx="0" cy="0"/>
          <a:chOff x="0" y="0"/>
          <a:chExt cx="0" cy="0"/>
        </a:xfrm>
      </p:grpSpPr>
      <p:sp>
        <p:nvSpPr>
          <p:cNvPr id="85" name="Google Shape;85;p39"/>
          <p:cNvSpPr>
            <a:spLocks noGrp="1"/>
          </p:cNvSpPr>
          <p:nvPr>
            <p:ph type="pic" idx="2"/>
          </p:nvPr>
        </p:nvSpPr>
        <p:spPr>
          <a:xfrm>
            <a:off x="1901825" y="1672683"/>
            <a:ext cx="7921624" cy="10181303"/>
          </a:xfrm>
          <a:prstGeom prst="rect">
            <a:avLst/>
          </a:prstGeom>
          <a:noFill/>
          <a:ln>
            <a:noFill/>
          </a:ln>
        </p:spPr>
      </p:sp>
      <p:cxnSp>
        <p:nvCxnSpPr>
          <p:cNvPr id="86" name="Google Shape;86;p39"/>
          <p:cNvCxnSpPr/>
          <p:nvPr/>
        </p:nvCxnSpPr>
        <p:spPr>
          <a:xfrm>
            <a:off x="20307095" y="1143000"/>
            <a:ext cx="4070555" cy="0"/>
          </a:xfrm>
          <a:prstGeom prst="straightConnector1">
            <a:avLst/>
          </a:prstGeom>
          <a:noFill/>
          <a:ln w="152400" cap="flat" cmpd="sng">
            <a:solidFill>
              <a:schemeClr val="accent1"/>
            </a:solidFill>
            <a:prstDash val="solid"/>
            <a:miter lim="800000"/>
            <a:headEnd type="none" w="sm" len="sm"/>
            <a:tailEnd type="none" w="sm" len="sm"/>
          </a:ln>
        </p:spPr>
      </p:cxnSp>
      <p:sp>
        <p:nvSpPr>
          <p:cNvPr id="87" name="Google Shape;87;p39"/>
          <p:cNvSpPr txBox="1">
            <a:spLocks noGrp="1"/>
          </p:cNvSpPr>
          <p:nvPr>
            <p:ph type="title"/>
          </p:nvPr>
        </p:nvSpPr>
        <p:spPr>
          <a:xfrm>
            <a:off x="13636625" y="1672683"/>
            <a:ext cx="8040452" cy="304799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1400"/>
              <a:buNone/>
              <a:defRPr>
                <a:solidFill>
                  <a:schemeClr val="accent6"/>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88" name="Google Shape;88;p39"/>
          <p:cNvSpPr txBox="1">
            <a:spLocks noGrp="1"/>
          </p:cNvSpPr>
          <p:nvPr>
            <p:ph type="body" idx="1"/>
          </p:nvPr>
        </p:nvSpPr>
        <p:spPr>
          <a:xfrm>
            <a:off x="13636625" y="4886089"/>
            <a:ext cx="8040687" cy="696789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2000"/>
              </a:spcBef>
              <a:spcAft>
                <a:spcPts val="0"/>
              </a:spcAft>
              <a:buClr>
                <a:schemeClr val="dk1"/>
              </a:buClr>
              <a:buSzPts val="1800"/>
              <a:buChar char="•"/>
              <a:defRPr/>
            </a:lvl1pPr>
            <a:lvl2pPr marL="914400" lvl="1" indent="-342900" algn="l">
              <a:lnSpc>
                <a:spcPct val="90000"/>
              </a:lnSpc>
              <a:spcBef>
                <a:spcPts val="1000"/>
              </a:spcBef>
              <a:spcAft>
                <a:spcPts val="0"/>
              </a:spcAft>
              <a:buClr>
                <a:schemeClr val="dk1"/>
              </a:buClr>
              <a:buSzPts val="1800"/>
              <a:buChar char="•"/>
              <a:defRPr/>
            </a:lvl2pPr>
            <a:lvl3pPr marL="1371600" lvl="2" indent="-342900" algn="l">
              <a:lnSpc>
                <a:spcPct val="90000"/>
              </a:lnSpc>
              <a:spcBef>
                <a:spcPts val="1000"/>
              </a:spcBef>
              <a:spcAft>
                <a:spcPts val="0"/>
              </a:spcAft>
              <a:buClr>
                <a:schemeClr val="dk1"/>
              </a:buClr>
              <a:buSzPts val="1800"/>
              <a:buChar char="•"/>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pic>
        <p:nvPicPr>
          <p:cNvPr id="89" name="Google Shape;89;p39"/>
          <p:cNvPicPr preferRelativeResize="0"/>
          <p:nvPr/>
        </p:nvPicPr>
        <p:blipFill rotWithShape="1">
          <a:blip r:embed="rId2">
            <a:alphaModFix/>
          </a:blip>
          <a:srcRect t="17345" b="30614"/>
          <a:stretch/>
        </p:blipFill>
        <p:spPr>
          <a:xfrm>
            <a:off x="21281902" y="12074912"/>
            <a:ext cx="2489324" cy="1295400"/>
          </a:xfrm>
          <a:prstGeom prst="rect">
            <a:avLst/>
          </a:prstGeom>
          <a:noFill/>
          <a:ln>
            <a:noFill/>
          </a:ln>
        </p:spPr>
      </p:pic>
    </p:spTree>
  </p:cSld>
  <p:clrMapOvr>
    <a:masterClrMapping/>
  </p:clrMapOvr>
  <p:transition spd="slow">
    <p:pu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lide #9">
  <p:cSld name="Slide #9">
    <p:spTree>
      <p:nvGrpSpPr>
        <p:cNvPr id="1" name="Shape 90"/>
        <p:cNvGrpSpPr/>
        <p:nvPr/>
      </p:nvGrpSpPr>
      <p:grpSpPr>
        <a:xfrm>
          <a:off x="0" y="0"/>
          <a:ext cx="0" cy="0"/>
          <a:chOff x="0" y="0"/>
          <a:chExt cx="0" cy="0"/>
        </a:xfrm>
      </p:grpSpPr>
      <p:cxnSp>
        <p:nvCxnSpPr>
          <p:cNvPr id="91" name="Google Shape;91;p40"/>
          <p:cNvCxnSpPr/>
          <p:nvPr/>
        </p:nvCxnSpPr>
        <p:spPr>
          <a:xfrm>
            <a:off x="0" y="5867400"/>
            <a:ext cx="4070555" cy="0"/>
          </a:xfrm>
          <a:prstGeom prst="straightConnector1">
            <a:avLst/>
          </a:prstGeom>
          <a:noFill/>
          <a:ln w="152400" cap="flat" cmpd="sng">
            <a:solidFill>
              <a:schemeClr val="accent1"/>
            </a:solidFill>
            <a:prstDash val="solid"/>
            <a:miter lim="800000"/>
            <a:headEnd type="none" w="sm" len="sm"/>
            <a:tailEnd type="none" w="sm" len="sm"/>
          </a:ln>
        </p:spPr>
      </p:cxnSp>
      <p:sp>
        <p:nvSpPr>
          <p:cNvPr id="92" name="Google Shape;92;p40"/>
          <p:cNvSpPr txBox="1">
            <a:spLocks noGrp="1"/>
          </p:cNvSpPr>
          <p:nvPr>
            <p:ph type="title"/>
          </p:nvPr>
        </p:nvSpPr>
        <p:spPr>
          <a:xfrm>
            <a:off x="1100373" y="2587752"/>
            <a:ext cx="9259652" cy="304799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1400"/>
              <a:buNone/>
              <a:defRPr>
                <a:solidFill>
                  <a:schemeClr val="accent6"/>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pic>
        <p:nvPicPr>
          <p:cNvPr id="93" name="Google Shape;93;p40"/>
          <p:cNvPicPr preferRelativeResize="0"/>
          <p:nvPr/>
        </p:nvPicPr>
        <p:blipFill rotWithShape="1">
          <a:blip r:embed="rId2">
            <a:alphaModFix/>
          </a:blip>
          <a:srcRect t="17345" b="30614"/>
          <a:stretch/>
        </p:blipFill>
        <p:spPr>
          <a:xfrm>
            <a:off x="21281902" y="12074912"/>
            <a:ext cx="2489324" cy="1295400"/>
          </a:xfrm>
          <a:prstGeom prst="rect">
            <a:avLst/>
          </a:prstGeom>
          <a:noFill/>
          <a:ln>
            <a:noFill/>
          </a:ln>
        </p:spPr>
      </p:pic>
    </p:spTree>
  </p:cSld>
  <p:clrMapOvr>
    <a:masterClrMapping/>
  </p:clrMapOvr>
  <p:transition spd="slow">
    <p:pu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descr="Dollarphotoclub_58390625.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44061" y="-685977"/>
            <a:ext cx="28792855" cy="14401978"/>
          </a:xfrm>
          <a:prstGeom prst="rect">
            <a:avLst/>
          </a:prstGeom>
        </p:spPr>
      </p:pic>
      <p:sp>
        <p:nvSpPr>
          <p:cNvPr id="3" name="Subtitle 2"/>
          <p:cNvSpPr>
            <a:spLocks noGrp="1"/>
          </p:cNvSpPr>
          <p:nvPr>
            <p:ph type="subTitle" idx="1" hasCustomPrompt="1"/>
          </p:nvPr>
        </p:nvSpPr>
        <p:spPr>
          <a:xfrm>
            <a:off x="10383074" y="8839200"/>
            <a:ext cx="14017149" cy="3505200"/>
          </a:xfrm>
        </p:spPr>
        <p:txBody>
          <a:bodyPr/>
          <a:lstStyle>
            <a:lvl1pPr marL="0" indent="0" algn="l">
              <a:buNone/>
              <a:defRPr baseline="0">
                <a:solidFill>
                  <a:schemeClr val="tx1">
                    <a:tint val="75000"/>
                  </a:schemeClr>
                </a:solidFill>
              </a:defRPr>
            </a:lvl1pPr>
            <a:lvl2pPr marL="914400" indent="0" algn="ctr">
              <a:buNone/>
              <a:defRPr>
                <a:solidFill>
                  <a:schemeClr val="tx1">
                    <a:tint val="75000"/>
                  </a:schemeClr>
                </a:solidFill>
              </a:defRPr>
            </a:lvl2pPr>
            <a:lvl3pPr marL="1828800" indent="0" algn="ctr">
              <a:buNone/>
              <a:defRPr>
                <a:solidFill>
                  <a:schemeClr val="tx1">
                    <a:tint val="75000"/>
                  </a:schemeClr>
                </a:solidFill>
              </a:defRPr>
            </a:lvl3pPr>
            <a:lvl4pPr marL="2743200" indent="0" algn="ctr">
              <a:buNone/>
              <a:defRPr>
                <a:solidFill>
                  <a:schemeClr val="tx1">
                    <a:tint val="75000"/>
                  </a:schemeClr>
                </a:solidFill>
              </a:defRPr>
            </a:lvl4pPr>
            <a:lvl5pPr marL="3657600" indent="0" algn="ctr">
              <a:buNone/>
              <a:defRPr>
                <a:solidFill>
                  <a:schemeClr val="tx1">
                    <a:tint val="75000"/>
                  </a:schemeClr>
                </a:solidFill>
              </a:defRPr>
            </a:lvl5pPr>
            <a:lvl6pPr marL="4572000" indent="0" algn="ctr">
              <a:buNone/>
              <a:defRPr>
                <a:solidFill>
                  <a:schemeClr val="tx1">
                    <a:tint val="75000"/>
                  </a:schemeClr>
                </a:solidFill>
              </a:defRPr>
            </a:lvl6pPr>
            <a:lvl7pPr marL="5486400" indent="0" algn="ctr">
              <a:buNone/>
              <a:defRPr>
                <a:solidFill>
                  <a:schemeClr val="tx1">
                    <a:tint val="75000"/>
                  </a:schemeClr>
                </a:solidFill>
              </a:defRPr>
            </a:lvl7pPr>
            <a:lvl8pPr marL="6400800" indent="0" algn="ctr">
              <a:buNone/>
              <a:defRPr>
                <a:solidFill>
                  <a:schemeClr val="tx1">
                    <a:tint val="75000"/>
                  </a:schemeClr>
                </a:solidFill>
              </a:defRPr>
            </a:lvl8pPr>
            <a:lvl9pPr marL="7315200" indent="0" algn="ctr">
              <a:buNone/>
              <a:defRPr>
                <a:solidFill>
                  <a:schemeClr val="tx1">
                    <a:tint val="75000"/>
                  </a:schemeClr>
                </a:solidFill>
              </a:defRPr>
            </a:lvl9pPr>
          </a:lstStyle>
          <a:p>
            <a:r>
              <a:rPr lang="en-US" dirty="0"/>
              <a:t>Subtitle here</a:t>
            </a:r>
          </a:p>
        </p:txBody>
      </p:sp>
      <p:sp>
        <p:nvSpPr>
          <p:cNvPr id="5" name="Footer Placeholder 4"/>
          <p:cNvSpPr>
            <a:spLocks noGrp="1"/>
          </p:cNvSpPr>
          <p:nvPr>
            <p:ph type="ftr" sz="quarter" idx="11"/>
          </p:nvPr>
        </p:nvSpPr>
        <p:spPr>
          <a:xfrm>
            <a:off x="16547650" y="12801601"/>
            <a:ext cx="7719589" cy="730250"/>
          </a:xfrm>
        </p:spPr>
        <p:txBody>
          <a:bodyPr/>
          <a:lstStyle/>
          <a:p>
            <a:r>
              <a:rPr lang="en-US" dirty="0"/>
              <a:t>©2015 Peerless Technologies Corporation</a:t>
            </a:r>
          </a:p>
        </p:txBody>
      </p:sp>
      <p:cxnSp>
        <p:nvCxnSpPr>
          <p:cNvPr id="12" name="Straight Connector 11"/>
          <p:cNvCxnSpPr/>
          <p:nvPr userDrawn="1"/>
        </p:nvCxnSpPr>
        <p:spPr>
          <a:xfrm>
            <a:off x="9547913" y="6858000"/>
            <a:ext cx="0" cy="42672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3" name="Picture 12" descr="Peerless_Logo_Whit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38472" y="1207008"/>
            <a:ext cx="6630721" cy="4431792"/>
          </a:xfrm>
          <a:prstGeom prst="rect">
            <a:avLst/>
          </a:prstGeom>
        </p:spPr>
      </p:pic>
      <p:sp>
        <p:nvSpPr>
          <p:cNvPr id="2" name="Title 1"/>
          <p:cNvSpPr>
            <a:spLocks noGrp="1"/>
          </p:cNvSpPr>
          <p:nvPr>
            <p:ph type="ctrTitle" hasCustomPrompt="1"/>
          </p:nvPr>
        </p:nvSpPr>
        <p:spPr>
          <a:xfrm>
            <a:off x="10360501" y="5943601"/>
            <a:ext cx="14017149" cy="2940050"/>
          </a:xfrm>
        </p:spPr>
        <p:txBody>
          <a:bodyPr/>
          <a:lstStyle>
            <a:lvl1pPr algn="l">
              <a:defRPr cap="all" baseline="0">
                <a:solidFill>
                  <a:srgbClr val="FFFFFF"/>
                </a:solidFill>
                <a:effectLst>
                  <a:outerShdw blurRad="50800" dist="38100" dir="5400000" algn="t" rotWithShape="0">
                    <a:prstClr val="black">
                      <a:alpha val="40000"/>
                    </a:prstClr>
                  </a:outerShdw>
                </a:effectLst>
                <a:latin typeface="Arial"/>
                <a:cs typeface="Arial"/>
              </a:defRPr>
            </a:lvl1pPr>
          </a:lstStyle>
          <a:p>
            <a:r>
              <a:rPr lang="en-US" dirty="0"/>
              <a:t>Master title</a:t>
            </a:r>
          </a:p>
        </p:txBody>
      </p:sp>
    </p:spTree>
    <p:extLst>
      <p:ext uri="{BB962C8B-B14F-4D97-AF65-F5344CB8AC3E}">
        <p14:creationId xmlns:p14="http://schemas.microsoft.com/office/powerpoint/2010/main" val="41765540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D"/>
                </a:solidFill>
                <a:effectLst>
                  <a:outerShdw blurRad="50800" dist="38100" dir="5400000" algn="t"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p:txBody>
          <a:bodyPr/>
          <a:lstStyle>
            <a:lvl1pPr>
              <a:buClr>
                <a:srgbClr val="953735"/>
              </a:buClr>
              <a:defRPr>
                <a:solidFill>
                  <a:srgbClr val="004A8D"/>
                </a:solidFill>
              </a:defRPr>
            </a:lvl1pPr>
            <a:lvl2pPr>
              <a:buClr>
                <a:srgbClr val="953735"/>
              </a:buClr>
              <a:defRPr>
                <a:solidFill>
                  <a:srgbClr val="004A8D"/>
                </a:solidFill>
              </a:defRPr>
            </a:lvl2pPr>
            <a:lvl3pPr>
              <a:buClr>
                <a:srgbClr val="953735"/>
              </a:buClr>
              <a:defRPr>
                <a:solidFill>
                  <a:srgbClr val="004A8D"/>
                </a:solidFill>
              </a:defRPr>
            </a:lvl3pPr>
            <a:lvl4pPr>
              <a:buClr>
                <a:srgbClr val="953735"/>
              </a:buClr>
              <a:defRPr>
                <a:solidFill>
                  <a:srgbClr val="004A8D"/>
                </a:solidFill>
              </a:defRPr>
            </a:lvl4pPr>
            <a:lvl5pPr>
              <a:buClr>
                <a:srgbClr val="953735"/>
              </a:buClr>
              <a:defRPr>
                <a:solidFill>
                  <a:srgbClr val="004A8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solidFill>
                  <a:schemeClr val="bg1"/>
                </a:solidFill>
              </a:defRPr>
            </a:lvl1pPr>
          </a:lstStyle>
          <a:p>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dirty="0"/>
              <a:t>©2015 Peerless Technologies Corporation</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CEEA3FDD-6B8F-419E-A81F-317B498A52BB}" type="slidenum">
              <a:rPr lang="en-US" smtClean="0"/>
              <a:pPr/>
              <a:t>‹#›</a:t>
            </a:fld>
            <a:endParaRPr lang="en-US" dirty="0"/>
          </a:p>
        </p:txBody>
      </p:sp>
    </p:spTree>
    <p:extLst>
      <p:ext uri="{BB962C8B-B14F-4D97-AF65-F5344CB8AC3E}">
        <p14:creationId xmlns:p14="http://schemas.microsoft.com/office/powerpoint/2010/main" val="26875589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5666" y="7877175"/>
            <a:ext cx="20721003" cy="2724150"/>
          </a:xfrm>
        </p:spPr>
        <p:txBody>
          <a:bodyPr anchor="t"/>
          <a:lstStyle>
            <a:lvl1pPr algn="l">
              <a:defRPr sz="8000" b="1" cap="all">
                <a:solidFill>
                  <a:srgbClr val="004A8D"/>
                </a:solidFill>
                <a:effectLst>
                  <a:outerShdw blurRad="50800" dist="38100" dir="5400000" algn="t"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1925666" y="4876801"/>
            <a:ext cx="20721003" cy="3000374"/>
          </a:xfrm>
        </p:spPr>
        <p:txBody>
          <a:bodyPr anchor="b"/>
          <a:lstStyle>
            <a:lvl1pPr marL="0" indent="0">
              <a:buNone/>
              <a:defRPr sz="4000">
                <a:solidFill>
                  <a:schemeClr val="tx1">
                    <a:tint val="75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©2015 Peerless Technologies Corporation</a:t>
            </a:r>
          </a:p>
        </p:txBody>
      </p:sp>
      <p:sp>
        <p:nvSpPr>
          <p:cNvPr id="6" name="Slide Number Placeholder 5"/>
          <p:cNvSpPr>
            <a:spLocks noGrp="1"/>
          </p:cNvSpPr>
          <p:nvPr>
            <p:ph type="sldNum" sz="quarter" idx="12"/>
          </p:nvPr>
        </p:nvSpPr>
        <p:spPr/>
        <p:txBody>
          <a:bodyPr/>
          <a:lstStyle/>
          <a:p>
            <a:fld id="{1A50366C-43A5-4E07-974D-93BD5DA62DDD}" type="slidenum">
              <a:rPr lang="en-US" smtClean="0"/>
              <a:t>‹#›</a:t>
            </a:fld>
            <a:endParaRPr lang="en-US" dirty="0"/>
          </a:p>
        </p:txBody>
      </p:sp>
    </p:spTree>
    <p:extLst>
      <p:ext uri="{BB962C8B-B14F-4D97-AF65-F5344CB8AC3E}">
        <p14:creationId xmlns:p14="http://schemas.microsoft.com/office/powerpoint/2010/main" val="39890117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D"/>
                </a:solidFill>
                <a:effectLst>
                  <a:outerShdw blurRad="50800" dist="38100" dir="5400000" algn="t"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sz="half" idx="1"/>
          </p:nvPr>
        </p:nvSpPr>
        <p:spPr>
          <a:xfrm>
            <a:off x="1218883" y="3200401"/>
            <a:ext cx="10766795" cy="9051926"/>
          </a:xfrm>
        </p:spPr>
        <p:txBody>
          <a:bodyPr/>
          <a:lstStyle>
            <a:lvl1pPr>
              <a:buClr>
                <a:srgbClr val="953735"/>
              </a:buClr>
              <a:defRPr sz="5600">
                <a:solidFill>
                  <a:srgbClr val="004A8D"/>
                </a:solidFill>
              </a:defRPr>
            </a:lvl1pPr>
            <a:lvl2pPr>
              <a:buClr>
                <a:srgbClr val="953735"/>
              </a:buClr>
              <a:defRPr sz="4800">
                <a:solidFill>
                  <a:srgbClr val="004A8D"/>
                </a:solidFill>
              </a:defRPr>
            </a:lvl2pPr>
            <a:lvl3pPr>
              <a:buClr>
                <a:srgbClr val="953735"/>
              </a:buClr>
              <a:defRPr sz="4000">
                <a:solidFill>
                  <a:srgbClr val="004A8D"/>
                </a:solidFill>
              </a:defRPr>
            </a:lvl3pPr>
            <a:lvl4pPr>
              <a:buClr>
                <a:srgbClr val="953735"/>
              </a:buClr>
              <a:defRPr sz="3600">
                <a:solidFill>
                  <a:srgbClr val="004A8D"/>
                </a:solidFill>
              </a:defRPr>
            </a:lvl4pPr>
            <a:lvl5pPr>
              <a:buClr>
                <a:srgbClr val="953735"/>
              </a:buClr>
              <a:defRPr sz="3600">
                <a:solidFill>
                  <a:srgbClr val="004A8D"/>
                </a:solidFill>
              </a:defRPr>
            </a:lvl5pPr>
            <a:lvl6pPr>
              <a:defRPr sz="3600"/>
            </a:lvl6pPr>
            <a:lvl7pPr>
              <a:defRPr sz="3600"/>
            </a:lvl7pPr>
            <a:lvl8pPr>
              <a:defRPr sz="3600"/>
            </a:lvl8pPr>
            <a:lvl9pPr>
              <a:defRPr sz="3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12391972" y="3200401"/>
            <a:ext cx="10766795" cy="9051926"/>
          </a:xfrm>
        </p:spPr>
        <p:txBody>
          <a:bodyPr/>
          <a:lstStyle>
            <a:lvl1pPr>
              <a:buClr>
                <a:srgbClr val="953735"/>
              </a:buClr>
              <a:defRPr sz="5600">
                <a:solidFill>
                  <a:srgbClr val="004A8D"/>
                </a:solidFill>
              </a:defRPr>
            </a:lvl1pPr>
            <a:lvl2pPr>
              <a:buClr>
                <a:srgbClr val="953735"/>
              </a:buClr>
              <a:defRPr sz="4800">
                <a:solidFill>
                  <a:srgbClr val="004A8D"/>
                </a:solidFill>
              </a:defRPr>
            </a:lvl2pPr>
            <a:lvl3pPr>
              <a:buClr>
                <a:srgbClr val="953735"/>
              </a:buClr>
              <a:defRPr sz="4000">
                <a:solidFill>
                  <a:srgbClr val="004A8D"/>
                </a:solidFill>
              </a:defRPr>
            </a:lvl3pPr>
            <a:lvl4pPr>
              <a:buClr>
                <a:srgbClr val="953735"/>
              </a:buClr>
              <a:defRPr sz="3600">
                <a:solidFill>
                  <a:srgbClr val="004A8D"/>
                </a:solidFill>
              </a:defRPr>
            </a:lvl4pPr>
            <a:lvl5pPr>
              <a:buClr>
                <a:srgbClr val="953735"/>
              </a:buClr>
              <a:defRPr sz="3600">
                <a:solidFill>
                  <a:srgbClr val="004A8D"/>
                </a:solidFill>
              </a:defRPr>
            </a:lvl5pPr>
            <a:lvl6pPr>
              <a:defRPr sz="3600"/>
            </a:lvl6pPr>
            <a:lvl7pPr>
              <a:defRPr sz="3600"/>
            </a:lvl7pPr>
            <a:lvl8pPr>
              <a:defRPr sz="3600"/>
            </a:lvl8pPr>
            <a:lvl9pPr>
              <a:defRPr sz="3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©2015 Peerless Technologies Corporation</a:t>
            </a:r>
          </a:p>
        </p:txBody>
      </p:sp>
      <p:sp>
        <p:nvSpPr>
          <p:cNvPr id="7" name="Slide Number Placeholder 6"/>
          <p:cNvSpPr>
            <a:spLocks noGrp="1"/>
          </p:cNvSpPr>
          <p:nvPr>
            <p:ph type="sldNum" sz="quarter" idx="12"/>
          </p:nvPr>
        </p:nvSpPr>
        <p:spPr/>
        <p:txBody>
          <a:bodyPr/>
          <a:lstStyle/>
          <a:p>
            <a:fld id="{1A50366C-43A5-4E07-974D-93BD5DA62DDD}" type="slidenum">
              <a:rPr lang="en-US" smtClean="0"/>
              <a:t>‹#›</a:t>
            </a:fld>
            <a:endParaRPr lang="en-US" dirty="0"/>
          </a:p>
        </p:txBody>
      </p:sp>
      <p:cxnSp>
        <p:nvCxnSpPr>
          <p:cNvPr id="9" name="Straight Connector 8"/>
          <p:cNvCxnSpPr/>
          <p:nvPr userDrawn="1"/>
        </p:nvCxnSpPr>
        <p:spPr>
          <a:xfrm>
            <a:off x="12188825" y="3048000"/>
            <a:ext cx="0" cy="9296400"/>
          </a:xfrm>
          <a:prstGeom prst="line">
            <a:avLst/>
          </a:prstGeom>
          <a:ln w="6350">
            <a:solidFill>
              <a:schemeClr val="bg1"/>
            </a:solidFill>
          </a:ln>
          <a:effectLst>
            <a:glow rad="254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49272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D"/>
                </a:solidFill>
                <a:effectLst>
                  <a:outerShdw blurRad="50800" dist="38100" dir="5400000" algn="t"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1218882" y="3070226"/>
            <a:ext cx="10771029" cy="12795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dirty="0"/>
              <a:t>Click to edit Master text styles</a:t>
            </a:r>
          </a:p>
        </p:txBody>
      </p:sp>
      <p:sp>
        <p:nvSpPr>
          <p:cNvPr id="4" name="Content Placeholder 3"/>
          <p:cNvSpPr>
            <a:spLocks noGrp="1"/>
          </p:cNvSpPr>
          <p:nvPr>
            <p:ph sz="half" idx="2"/>
          </p:nvPr>
        </p:nvSpPr>
        <p:spPr>
          <a:xfrm>
            <a:off x="1218882" y="4349750"/>
            <a:ext cx="10771029" cy="7902576"/>
          </a:xfrm>
        </p:spPr>
        <p:txBody>
          <a:bodyPr/>
          <a:lstStyle>
            <a:lvl1pPr>
              <a:buClr>
                <a:srgbClr val="953735"/>
              </a:buClr>
              <a:defRPr sz="4800">
                <a:solidFill>
                  <a:srgbClr val="004A8D"/>
                </a:solidFill>
              </a:defRPr>
            </a:lvl1pPr>
            <a:lvl2pPr>
              <a:buClr>
                <a:srgbClr val="953735"/>
              </a:buClr>
              <a:defRPr sz="4000">
                <a:solidFill>
                  <a:srgbClr val="004A8D"/>
                </a:solidFill>
              </a:defRPr>
            </a:lvl2pPr>
            <a:lvl3pPr>
              <a:buClr>
                <a:srgbClr val="953735"/>
              </a:buClr>
              <a:defRPr sz="3600">
                <a:solidFill>
                  <a:srgbClr val="004A8D"/>
                </a:solidFill>
              </a:defRPr>
            </a:lvl3pPr>
            <a:lvl4pPr>
              <a:buClr>
                <a:srgbClr val="953735"/>
              </a:buClr>
              <a:defRPr sz="3200">
                <a:solidFill>
                  <a:srgbClr val="004A8D"/>
                </a:solidFill>
              </a:defRPr>
            </a:lvl4pPr>
            <a:lvl5pPr>
              <a:buClr>
                <a:srgbClr val="953735"/>
              </a:buClr>
              <a:defRPr sz="3200">
                <a:solidFill>
                  <a:srgbClr val="004A8D"/>
                </a:solidFill>
              </a:defRPr>
            </a:lvl5pPr>
            <a:lvl6pPr>
              <a:defRPr sz="3200"/>
            </a:lvl6pPr>
            <a:lvl7pPr>
              <a:defRPr sz="3200"/>
            </a:lvl7pPr>
            <a:lvl8pPr>
              <a:defRPr sz="3200"/>
            </a:lvl8pPr>
            <a:lvl9pPr>
              <a:defRPr sz="3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12383509" y="3070226"/>
            <a:ext cx="10775260" cy="12795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6" name="Content Placeholder 5"/>
          <p:cNvSpPr>
            <a:spLocks noGrp="1"/>
          </p:cNvSpPr>
          <p:nvPr>
            <p:ph sz="quarter" idx="4"/>
          </p:nvPr>
        </p:nvSpPr>
        <p:spPr>
          <a:xfrm>
            <a:off x="12383509" y="4349750"/>
            <a:ext cx="10775260" cy="7902576"/>
          </a:xfrm>
        </p:spPr>
        <p:txBody>
          <a:bodyPr/>
          <a:lstStyle>
            <a:lvl1pPr>
              <a:buClr>
                <a:srgbClr val="953735"/>
              </a:buClr>
              <a:defRPr sz="4800">
                <a:solidFill>
                  <a:srgbClr val="004A8D"/>
                </a:solidFill>
              </a:defRPr>
            </a:lvl1pPr>
            <a:lvl2pPr>
              <a:buClr>
                <a:srgbClr val="953735"/>
              </a:buClr>
              <a:defRPr sz="4000">
                <a:solidFill>
                  <a:srgbClr val="004A8D"/>
                </a:solidFill>
              </a:defRPr>
            </a:lvl2pPr>
            <a:lvl3pPr>
              <a:buClr>
                <a:srgbClr val="953735"/>
              </a:buClr>
              <a:defRPr sz="3600">
                <a:solidFill>
                  <a:srgbClr val="004A8D"/>
                </a:solidFill>
              </a:defRPr>
            </a:lvl3pPr>
            <a:lvl4pPr>
              <a:buClr>
                <a:srgbClr val="953735"/>
              </a:buClr>
              <a:defRPr sz="3200">
                <a:solidFill>
                  <a:srgbClr val="004A8D"/>
                </a:solidFill>
              </a:defRPr>
            </a:lvl4pPr>
            <a:lvl5pPr>
              <a:buClr>
                <a:srgbClr val="953735"/>
              </a:buClr>
              <a:defRPr sz="3200">
                <a:solidFill>
                  <a:srgbClr val="004A8D"/>
                </a:solidFill>
              </a:defRPr>
            </a:lvl5pPr>
            <a:lvl6pPr>
              <a:defRPr sz="3200"/>
            </a:lvl6pPr>
            <a:lvl7pPr>
              <a:defRPr sz="3200"/>
            </a:lvl7pPr>
            <a:lvl8pPr>
              <a:defRPr sz="3200"/>
            </a:lvl8pPr>
            <a:lvl9pPr>
              <a:defRPr sz="3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dirty="0"/>
              <a:t>©2015 Peerless Technologies Corporation</a:t>
            </a:r>
          </a:p>
        </p:txBody>
      </p:sp>
      <p:sp>
        <p:nvSpPr>
          <p:cNvPr id="9" name="Slide Number Placeholder 8"/>
          <p:cNvSpPr>
            <a:spLocks noGrp="1"/>
          </p:cNvSpPr>
          <p:nvPr>
            <p:ph type="sldNum" sz="quarter" idx="12"/>
          </p:nvPr>
        </p:nvSpPr>
        <p:spPr/>
        <p:txBody>
          <a:bodyPr/>
          <a:lstStyle/>
          <a:p>
            <a:fld id="{1A50366C-43A5-4E07-974D-93BD5DA62DDD}" type="slidenum">
              <a:rPr lang="en-US" smtClean="0"/>
              <a:t>‹#›</a:t>
            </a:fld>
            <a:endParaRPr lang="en-US" dirty="0"/>
          </a:p>
        </p:txBody>
      </p:sp>
    </p:spTree>
    <p:extLst>
      <p:ext uri="{BB962C8B-B14F-4D97-AF65-F5344CB8AC3E}">
        <p14:creationId xmlns:p14="http://schemas.microsoft.com/office/powerpoint/2010/main" val="13333666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with Side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D"/>
                </a:solidFill>
                <a:effectLst>
                  <a:outerShdw blurRad="50800" dist="38100" dir="5400000" algn="t" rotWithShape="0">
                    <a:prstClr val="black">
                      <a:alpha val="40000"/>
                    </a:prstClr>
                  </a:outerShdw>
                </a:effectLst>
              </a:defRPr>
            </a:lvl1pPr>
          </a:lstStyle>
          <a:p>
            <a:r>
              <a:rPr lang="en-US" dirty="0"/>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a:t>©2015 Peerless Technologies Corporation</a:t>
            </a:r>
          </a:p>
        </p:txBody>
      </p:sp>
      <p:sp>
        <p:nvSpPr>
          <p:cNvPr id="5" name="Slide Number Placeholder 4"/>
          <p:cNvSpPr>
            <a:spLocks noGrp="1"/>
          </p:cNvSpPr>
          <p:nvPr>
            <p:ph type="sldNum" sz="quarter" idx="12"/>
          </p:nvPr>
        </p:nvSpPr>
        <p:spPr/>
        <p:txBody>
          <a:bodyPr/>
          <a:lstStyle/>
          <a:p>
            <a:fld id="{1A50366C-43A5-4E07-974D-93BD5DA62DDD}" type="slidenum">
              <a:rPr lang="en-US" smtClean="0"/>
              <a:t>‹#›</a:t>
            </a:fld>
            <a:endParaRPr lang="en-US" dirty="0"/>
          </a:p>
        </p:txBody>
      </p:sp>
      <p:sp>
        <p:nvSpPr>
          <p:cNvPr id="7" name="Text Placeholder 4"/>
          <p:cNvSpPr>
            <a:spLocks noGrp="1"/>
          </p:cNvSpPr>
          <p:nvPr>
            <p:ph type="body" sz="quarter" idx="3"/>
          </p:nvPr>
        </p:nvSpPr>
        <p:spPr>
          <a:xfrm>
            <a:off x="12383509" y="3070226"/>
            <a:ext cx="10775260" cy="12795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8" name="Content Placeholder 5"/>
          <p:cNvSpPr>
            <a:spLocks noGrp="1"/>
          </p:cNvSpPr>
          <p:nvPr>
            <p:ph sz="quarter" idx="4"/>
          </p:nvPr>
        </p:nvSpPr>
        <p:spPr>
          <a:xfrm>
            <a:off x="12383509" y="4349750"/>
            <a:ext cx="10775260" cy="7902576"/>
          </a:xfrm>
        </p:spPr>
        <p:txBody>
          <a:bodyPr/>
          <a:lstStyle>
            <a:lvl1pPr>
              <a:buClr>
                <a:srgbClr val="953735"/>
              </a:buClr>
              <a:defRPr sz="4800">
                <a:solidFill>
                  <a:srgbClr val="004A8D"/>
                </a:solidFill>
              </a:defRPr>
            </a:lvl1pPr>
            <a:lvl2pPr>
              <a:buClr>
                <a:srgbClr val="953735"/>
              </a:buClr>
              <a:defRPr sz="4000">
                <a:solidFill>
                  <a:srgbClr val="004A8D"/>
                </a:solidFill>
              </a:defRPr>
            </a:lvl2pPr>
            <a:lvl3pPr>
              <a:buClr>
                <a:srgbClr val="953735"/>
              </a:buClr>
              <a:defRPr sz="3600">
                <a:solidFill>
                  <a:srgbClr val="004A8D"/>
                </a:solidFill>
              </a:defRPr>
            </a:lvl3pPr>
            <a:lvl4pPr>
              <a:buClr>
                <a:srgbClr val="953735"/>
              </a:buClr>
              <a:defRPr sz="3200">
                <a:solidFill>
                  <a:srgbClr val="004A8D"/>
                </a:solidFill>
              </a:defRPr>
            </a:lvl4pPr>
            <a:lvl5pPr>
              <a:buClr>
                <a:srgbClr val="953735"/>
              </a:buClr>
              <a:defRPr sz="3200">
                <a:solidFill>
                  <a:srgbClr val="004A8D"/>
                </a:solidFill>
              </a:defRPr>
            </a:lvl5pPr>
            <a:lvl6pPr>
              <a:defRPr sz="3200"/>
            </a:lvl6pPr>
            <a:lvl7pPr>
              <a:defRPr sz="3200"/>
            </a:lvl7pPr>
            <a:lvl8pPr>
              <a:defRPr sz="3200"/>
            </a:lvl8pPr>
            <a:lvl9pPr>
              <a:defRPr sz="3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693392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dirty="0"/>
              <a:t>©2015 Peerless Technologies Corporation</a:t>
            </a:r>
          </a:p>
        </p:txBody>
      </p:sp>
      <p:sp>
        <p:nvSpPr>
          <p:cNvPr id="4" name="Slide Number Placeholder 3"/>
          <p:cNvSpPr>
            <a:spLocks noGrp="1"/>
          </p:cNvSpPr>
          <p:nvPr>
            <p:ph type="sldNum" sz="quarter" idx="12"/>
          </p:nvPr>
        </p:nvSpPr>
        <p:spPr/>
        <p:txBody>
          <a:bodyPr/>
          <a:lstStyle/>
          <a:p>
            <a:fld id="{1A50366C-43A5-4E07-974D-93BD5DA62DDD}" type="slidenum">
              <a:rPr lang="en-US" smtClean="0"/>
              <a:t>‹#›</a:t>
            </a:fld>
            <a:endParaRPr lang="en-US" dirty="0"/>
          </a:p>
        </p:txBody>
      </p:sp>
    </p:spTree>
    <p:extLst>
      <p:ext uri="{BB962C8B-B14F-4D97-AF65-F5344CB8AC3E}">
        <p14:creationId xmlns:p14="http://schemas.microsoft.com/office/powerpoint/2010/main" val="1187088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lide #39">
  <p:cSld name="Slide #39">
    <p:spTree>
      <p:nvGrpSpPr>
        <p:cNvPr id="1" name="Shape 17"/>
        <p:cNvGrpSpPr/>
        <p:nvPr/>
      </p:nvGrpSpPr>
      <p:grpSpPr>
        <a:xfrm>
          <a:off x="0" y="0"/>
          <a:ext cx="0" cy="0"/>
          <a:chOff x="0" y="0"/>
          <a:chExt cx="0" cy="0"/>
        </a:xfrm>
      </p:grpSpPr>
      <p:sp>
        <p:nvSpPr>
          <p:cNvPr id="18" name="Google Shape;18;p20"/>
          <p:cNvSpPr/>
          <p:nvPr/>
        </p:nvSpPr>
        <p:spPr>
          <a:xfrm>
            <a:off x="8683625" y="0"/>
            <a:ext cx="8229602" cy="13716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b="0" i="0" u="none" strike="noStrike" cap="none">
              <a:solidFill>
                <a:schemeClr val="lt1"/>
              </a:solidFill>
              <a:latin typeface="Lato Light"/>
              <a:ea typeface="Lato Light"/>
              <a:cs typeface="Lato Light"/>
              <a:sym typeface="Lato Light"/>
            </a:endParaRPr>
          </a:p>
        </p:txBody>
      </p:sp>
      <p:sp>
        <p:nvSpPr>
          <p:cNvPr id="19" name="Google Shape;19;p20"/>
          <p:cNvSpPr txBox="1">
            <a:spLocks noGrp="1"/>
          </p:cNvSpPr>
          <p:nvPr>
            <p:ph type="body" idx="1"/>
          </p:nvPr>
        </p:nvSpPr>
        <p:spPr>
          <a:xfrm>
            <a:off x="1216025" y="6858000"/>
            <a:ext cx="6248400" cy="5181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2000"/>
              </a:spcBef>
              <a:spcAft>
                <a:spcPts val="0"/>
              </a:spcAft>
              <a:buClr>
                <a:schemeClr val="dk1"/>
              </a:buClr>
              <a:buSzPts val="1800"/>
              <a:buChar char="•"/>
              <a:defRPr/>
            </a:lvl1pPr>
            <a:lvl2pPr marL="914400" lvl="1" indent="-342900" algn="l">
              <a:lnSpc>
                <a:spcPct val="90000"/>
              </a:lnSpc>
              <a:spcBef>
                <a:spcPts val="1000"/>
              </a:spcBef>
              <a:spcAft>
                <a:spcPts val="0"/>
              </a:spcAft>
              <a:buClr>
                <a:schemeClr val="dk1"/>
              </a:buClr>
              <a:buSzPts val="1800"/>
              <a:buChar char="•"/>
              <a:defRPr/>
            </a:lvl2pPr>
            <a:lvl3pPr marL="1371600" lvl="2" indent="-342900" algn="l">
              <a:lnSpc>
                <a:spcPct val="90000"/>
              </a:lnSpc>
              <a:spcBef>
                <a:spcPts val="1000"/>
              </a:spcBef>
              <a:spcAft>
                <a:spcPts val="0"/>
              </a:spcAft>
              <a:buClr>
                <a:schemeClr val="dk1"/>
              </a:buClr>
              <a:buSzPts val="1800"/>
              <a:buChar char="•"/>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20" name="Google Shape;20;p20"/>
          <p:cNvSpPr txBox="1">
            <a:spLocks noGrp="1"/>
          </p:cNvSpPr>
          <p:nvPr>
            <p:ph type="body" idx="2"/>
          </p:nvPr>
        </p:nvSpPr>
        <p:spPr>
          <a:xfrm>
            <a:off x="9674226" y="3403533"/>
            <a:ext cx="6248400" cy="6901499"/>
          </a:xfrm>
          <a:prstGeom prst="rect">
            <a:avLst/>
          </a:prstGeom>
          <a:noFill/>
          <a:ln>
            <a:noFill/>
          </a:ln>
        </p:spPr>
        <p:txBody>
          <a:bodyPr spcFirstLastPara="1" wrap="square" lIns="91425" tIns="45700" rIns="91425" bIns="45700" anchor="t" anchorCtr="0">
            <a:normAutofit/>
          </a:bodyPr>
          <a:lstStyle>
            <a:lvl1pPr marL="457200" lvl="0" indent="-533400" algn="l">
              <a:lnSpc>
                <a:spcPct val="90000"/>
              </a:lnSpc>
              <a:spcBef>
                <a:spcPts val="2000"/>
              </a:spcBef>
              <a:spcAft>
                <a:spcPts val="0"/>
              </a:spcAft>
              <a:buClr>
                <a:schemeClr val="lt1"/>
              </a:buClr>
              <a:buSzPts val="4800"/>
              <a:buChar char="•"/>
              <a:defRPr>
                <a:solidFill>
                  <a:schemeClr val="lt1"/>
                </a:solidFill>
              </a:defRPr>
            </a:lvl1pPr>
            <a:lvl2pPr marL="914400" lvl="1" indent="-482600" algn="l">
              <a:lnSpc>
                <a:spcPct val="90000"/>
              </a:lnSpc>
              <a:spcBef>
                <a:spcPts val="1000"/>
              </a:spcBef>
              <a:spcAft>
                <a:spcPts val="0"/>
              </a:spcAft>
              <a:buClr>
                <a:schemeClr val="lt1"/>
              </a:buClr>
              <a:buSzPts val="4000"/>
              <a:buChar char="•"/>
              <a:defRPr>
                <a:solidFill>
                  <a:schemeClr val="lt1"/>
                </a:solidFill>
              </a:defRPr>
            </a:lvl2pPr>
            <a:lvl3pPr marL="1371600" lvl="2" indent="-457200" algn="l">
              <a:lnSpc>
                <a:spcPct val="90000"/>
              </a:lnSpc>
              <a:spcBef>
                <a:spcPts val="1000"/>
              </a:spcBef>
              <a:spcAft>
                <a:spcPts val="0"/>
              </a:spcAft>
              <a:buClr>
                <a:schemeClr val="lt1"/>
              </a:buClr>
              <a:buSzPts val="3600"/>
              <a:buChar char="•"/>
              <a:defRPr>
                <a:solidFill>
                  <a:schemeClr val="lt1"/>
                </a:solidFill>
              </a:defRPr>
            </a:lvl3pPr>
            <a:lvl4pPr marL="1828800" lvl="3" indent="-431800" algn="l">
              <a:lnSpc>
                <a:spcPct val="90000"/>
              </a:lnSpc>
              <a:spcBef>
                <a:spcPts val="1000"/>
              </a:spcBef>
              <a:spcAft>
                <a:spcPts val="0"/>
              </a:spcAft>
              <a:buClr>
                <a:schemeClr val="lt1"/>
              </a:buClr>
              <a:buSzPts val="3200"/>
              <a:buChar char="•"/>
              <a:defRPr>
                <a:solidFill>
                  <a:schemeClr val="lt1"/>
                </a:solidFill>
              </a:defRPr>
            </a:lvl4pPr>
            <a:lvl5pPr marL="2286000" lvl="4" indent="-431800" algn="l">
              <a:lnSpc>
                <a:spcPct val="90000"/>
              </a:lnSpc>
              <a:spcBef>
                <a:spcPts val="1000"/>
              </a:spcBef>
              <a:spcAft>
                <a:spcPts val="0"/>
              </a:spcAft>
              <a:buClr>
                <a:schemeClr val="lt1"/>
              </a:buClr>
              <a:buSzPts val="3200"/>
              <a:buChar char="•"/>
              <a:defRPr>
                <a:solidFill>
                  <a:schemeClr val="lt1"/>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21" name="Google Shape;21;p20"/>
          <p:cNvSpPr txBox="1">
            <a:spLocks noGrp="1"/>
          </p:cNvSpPr>
          <p:nvPr>
            <p:ph type="body" idx="3"/>
          </p:nvPr>
        </p:nvSpPr>
        <p:spPr>
          <a:xfrm>
            <a:off x="17522825" y="3403532"/>
            <a:ext cx="6248400" cy="690149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2000"/>
              </a:spcBef>
              <a:spcAft>
                <a:spcPts val="0"/>
              </a:spcAft>
              <a:buClr>
                <a:schemeClr val="dk1"/>
              </a:buClr>
              <a:buSzPts val="1800"/>
              <a:buChar char="•"/>
              <a:defRPr/>
            </a:lvl1pPr>
            <a:lvl2pPr marL="914400" lvl="1" indent="-342900" algn="l">
              <a:lnSpc>
                <a:spcPct val="90000"/>
              </a:lnSpc>
              <a:spcBef>
                <a:spcPts val="1000"/>
              </a:spcBef>
              <a:spcAft>
                <a:spcPts val="0"/>
              </a:spcAft>
              <a:buClr>
                <a:schemeClr val="dk1"/>
              </a:buClr>
              <a:buSzPts val="1800"/>
              <a:buChar char="•"/>
              <a:defRPr/>
            </a:lvl2pPr>
            <a:lvl3pPr marL="1371600" lvl="2" indent="-342900" algn="l">
              <a:lnSpc>
                <a:spcPct val="90000"/>
              </a:lnSpc>
              <a:spcBef>
                <a:spcPts val="1000"/>
              </a:spcBef>
              <a:spcAft>
                <a:spcPts val="0"/>
              </a:spcAft>
              <a:buClr>
                <a:schemeClr val="dk1"/>
              </a:buClr>
              <a:buSzPts val="1800"/>
              <a:buChar char="•"/>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cxnSp>
        <p:nvCxnSpPr>
          <p:cNvPr id="22" name="Google Shape;22;p20"/>
          <p:cNvCxnSpPr/>
          <p:nvPr/>
        </p:nvCxnSpPr>
        <p:spPr>
          <a:xfrm>
            <a:off x="0" y="5867400"/>
            <a:ext cx="4070555" cy="0"/>
          </a:xfrm>
          <a:prstGeom prst="straightConnector1">
            <a:avLst/>
          </a:prstGeom>
          <a:noFill/>
          <a:ln w="152400" cap="flat" cmpd="sng">
            <a:solidFill>
              <a:schemeClr val="accent1"/>
            </a:solidFill>
            <a:prstDash val="solid"/>
            <a:miter lim="800000"/>
            <a:headEnd type="none" w="sm" len="sm"/>
            <a:tailEnd type="none" w="sm" len="sm"/>
          </a:ln>
        </p:spPr>
      </p:cxnSp>
      <p:sp>
        <p:nvSpPr>
          <p:cNvPr id="23" name="Google Shape;23;p20"/>
          <p:cNvSpPr txBox="1">
            <a:spLocks noGrp="1"/>
          </p:cNvSpPr>
          <p:nvPr>
            <p:ph type="title"/>
          </p:nvPr>
        </p:nvSpPr>
        <p:spPr>
          <a:xfrm>
            <a:off x="1097280" y="2587752"/>
            <a:ext cx="6367145" cy="304495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1400"/>
              <a:buNone/>
              <a:defRPr>
                <a:solidFill>
                  <a:schemeClr val="accent6"/>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pic>
        <p:nvPicPr>
          <p:cNvPr id="24" name="Google Shape;24;p20"/>
          <p:cNvPicPr preferRelativeResize="0"/>
          <p:nvPr/>
        </p:nvPicPr>
        <p:blipFill rotWithShape="1">
          <a:blip r:embed="rId2">
            <a:alphaModFix/>
          </a:blip>
          <a:srcRect t="17345" b="30614"/>
          <a:stretch/>
        </p:blipFill>
        <p:spPr>
          <a:xfrm>
            <a:off x="21281902" y="12074912"/>
            <a:ext cx="2489324" cy="1295400"/>
          </a:xfrm>
          <a:prstGeom prst="rect">
            <a:avLst/>
          </a:prstGeom>
          <a:noFill/>
          <a:ln>
            <a:noFill/>
          </a:ln>
        </p:spPr>
      </p:pic>
    </p:spTree>
  </p:cSld>
  <p:clrMapOvr>
    <a:masterClrMapping/>
  </p:clrMapOvr>
  <p:transition spd="slow">
    <p:push/>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8884" y="1981200"/>
            <a:ext cx="8020079" cy="2324100"/>
          </a:xfrm>
        </p:spPr>
        <p:txBody>
          <a:bodyPr anchor="b"/>
          <a:lstStyle>
            <a:lvl1pPr algn="l">
              <a:defRPr sz="4000" b="1">
                <a:solidFill>
                  <a:srgbClr val="004A8D"/>
                </a:solidFill>
                <a:effectLst>
                  <a:outerShdw blurRad="50800" dist="38100" dir="5400000" algn="t"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9530984" y="546101"/>
            <a:ext cx="13627784" cy="11706226"/>
          </a:xfrm>
        </p:spPr>
        <p:txBody>
          <a:bodyPr/>
          <a:lstStyle>
            <a:lvl1pPr>
              <a:buClr>
                <a:srgbClr val="953735"/>
              </a:buClr>
              <a:defRPr sz="6400">
                <a:solidFill>
                  <a:srgbClr val="004A8D"/>
                </a:solidFill>
              </a:defRPr>
            </a:lvl1pPr>
            <a:lvl2pPr>
              <a:buClr>
                <a:srgbClr val="953735"/>
              </a:buClr>
              <a:defRPr sz="5600">
                <a:solidFill>
                  <a:srgbClr val="004A8D"/>
                </a:solidFill>
              </a:defRPr>
            </a:lvl2pPr>
            <a:lvl3pPr>
              <a:buClr>
                <a:srgbClr val="953735"/>
              </a:buClr>
              <a:defRPr sz="4800">
                <a:solidFill>
                  <a:srgbClr val="004A8D"/>
                </a:solidFill>
              </a:defRPr>
            </a:lvl3pPr>
            <a:lvl4pPr>
              <a:buClr>
                <a:srgbClr val="953735"/>
              </a:buClr>
              <a:defRPr sz="4000">
                <a:solidFill>
                  <a:srgbClr val="004A8D"/>
                </a:solidFill>
              </a:defRPr>
            </a:lvl4pPr>
            <a:lvl5pPr>
              <a:buClr>
                <a:srgbClr val="953735"/>
              </a:buClr>
              <a:defRPr sz="4000">
                <a:solidFill>
                  <a:srgbClr val="004A8D"/>
                </a:solidFill>
              </a:defRPr>
            </a:lvl5pPr>
            <a:lvl6pPr>
              <a:defRPr sz="4000"/>
            </a:lvl6pPr>
            <a:lvl7pPr>
              <a:defRPr sz="4000"/>
            </a:lvl7pPr>
            <a:lvl8pPr>
              <a:defRPr sz="4000"/>
            </a:lvl8pPr>
            <a:lvl9pPr>
              <a:defRPr sz="4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218884" y="4724401"/>
            <a:ext cx="8020079" cy="7527926"/>
          </a:xfrm>
        </p:spPr>
        <p:txBody>
          <a:bodyPr/>
          <a:lstStyle>
            <a:lvl1pPr marL="0" indent="0">
              <a:buNone/>
              <a:defRPr sz="2800">
                <a:solidFill>
                  <a:srgbClr val="004A8D"/>
                </a:solidFill>
              </a:defRPr>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dirty="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©2015 Peerless Technologies Corporation</a:t>
            </a:r>
          </a:p>
        </p:txBody>
      </p:sp>
      <p:sp>
        <p:nvSpPr>
          <p:cNvPr id="7" name="Slide Number Placeholder 6"/>
          <p:cNvSpPr>
            <a:spLocks noGrp="1"/>
          </p:cNvSpPr>
          <p:nvPr>
            <p:ph type="sldNum" sz="quarter" idx="12"/>
          </p:nvPr>
        </p:nvSpPr>
        <p:spPr/>
        <p:txBody>
          <a:bodyPr/>
          <a:lstStyle/>
          <a:p>
            <a:fld id="{1A50366C-43A5-4E07-974D-93BD5DA62DDD}" type="slidenum">
              <a:rPr lang="en-US" smtClean="0"/>
              <a:t>‹#›</a:t>
            </a:fld>
            <a:endParaRPr lang="en-US" dirty="0"/>
          </a:p>
        </p:txBody>
      </p:sp>
    </p:spTree>
    <p:extLst>
      <p:ext uri="{BB962C8B-B14F-4D97-AF65-F5344CB8AC3E}">
        <p14:creationId xmlns:p14="http://schemas.microsoft.com/office/powerpoint/2010/main" val="7105146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3A4A78A-71F7-48EF-BD04-72365D554DAF}" type="slidenum">
              <a:rPr lang="en-US"/>
              <a:pPr>
                <a:defRPr/>
              </a:pPr>
              <a:t>‹#›</a:t>
            </a:fld>
            <a:endParaRPr lang="en-US" dirty="0"/>
          </a:p>
        </p:txBody>
      </p:sp>
      <p:sp>
        <p:nvSpPr>
          <p:cNvPr id="3" name="Title 1"/>
          <p:cNvSpPr>
            <a:spLocks noGrp="1"/>
          </p:cNvSpPr>
          <p:nvPr>
            <p:ph type="title"/>
          </p:nvPr>
        </p:nvSpPr>
        <p:spPr>
          <a:xfrm>
            <a:off x="4631754" y="0"/>
            <a:ext cx="19502120" cy="1828800"/>
          </a:xfrm>
        </p:spPr>
        <p:txBody>
          <a:bodyPr/>
          <a:lstStyle/>
          <a:p>
            <a:r>
              <a:rPr lang="en-US"/>
              <a:t>Click to edit Master title style</a:t>
            </a:r>
          </a:p>
        </p:txBody>
      </p:sp>
    </p:spTree>
    <p:extLst>
      <p:ext uri="{BB962C8B-B14F-4D97-AF65-F5344CB8AC3E}">
        <p14:creationId xmlns:p14="http://schemas.microsoft.com/office/powerpoint/2010/main" val="10245559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4"/>
        <p:cNvGrpSpPr/>
        <p:nvPr/>
      </p:nvGrpSpPr>
      <p:grpSpPr>
        <a:xfrm>
          <a:off x="0" y="0"/>
          <a:ext cx="0" cy="0"/>
          <a:chOff x="0" y="0"/>
          <a:chExt cx="0" cy="0"/>
        </a:xfrm>
      </p:grpSpPr>
      <p:sp>
        <p:nvSpPr>
          <p:cNvPr id="25" name="Google Shape;25;p15"/>
          <p:cNvSpPr txBox="1">
            <a:spLocks noGrp="1"/>
          </p:cNvSpPr>
          <p:nvPr>
            <p:ph type="title"/>
          </p:nvPr>
        </p:nvSpPr>
        <p:spPr>
          <a:xfrm>
            <a:off x="1675964" y="730251"/>
            <a:ext cx="21025723" cy="2651126"/>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383838"/>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15"/>
          <p:cNvSpPr txBox="1">
            <a:spLocks noGrp="1"/>
          </p:cNvSpPr>
          <p:nvPr>
            <p:ph type="body" idx="1"/>
          </p:nvPr>
        </p:nvSpPr>
        <p:spPr>
          <a:xfrm>
            <a:off x="1675964" y="3582057"/>
            <a:ext cx="21025723" cy="8121650"/>
          </a:xfrm>
          <a:prstGeom prst="rect">
            <a:avLst/>
          </a:prstGeom>
          <a:noFill/>
          <a:ln>
            <a:noFill/>
          </a:ln>
        </p:spPr>
        <p:txBody>
          <a:bodyPr spcFirstLastPara="1" wrap="square" lIns="91425" tIns="45700" rIns="91425" bIns="45700" anchor="t" anchorCtr="0">
            <a:normAutofit/>
          </a:bodyPr>
          <a:lstStyle>
            <a:lvl1pPr marL="914171" lvl="0" indent="-812597" algn="l">
              <a:lnSpc>
                <a:spcPct val="90000"/>
              </a:lnSpc>
              <a:spcBef>
                <a:spcPts val="2000"/>
              </a:spcBef>
              <a:spcAft>
                <a:spcPts val="0"/>
              </a:spcAft>
              <a:buClr>
                <a:srgbClr val="383838"/>
              </a:buClr>
              <a:buSzPts val="2800"/>
              <a:buChar char="•"/>
              <a:defRPr>
                <a:solidFill>
                  <a:srgbClr val="383838"/>
                </a:solidFill>
              </a:defRPr>
            </a:lvl1pPr>
            <a:lvl2pPr marL="1828343" lvl="1" indent="-761810" algn="l">
              <a:lnSpc>
                <a:spcPct val="90000"/>
              </a:lnSpc>
              <a:spcBef>
                <a:spcPts val="1000"/>
              </a:spcBef>
              <a:spcAft>
                <a:spcPts val="0"/>
              </a:spcAft>
              <a:buClr>
                <a:srgbClr val="383838"/>
              </a:buClr>
              <a:buSzPts val="2400"/>
              <a:buChar char="•"/>
              <a:defRPr>
                <a:solidFill>
                  <a:srgbClr val="383838"/>
                </a:solidFill>
              </a:defRPr>
            </a:lvl2pPr>
            <a:lvl3pPr marL="2742514" lvl="2" indent="-711022" algn="l">
              <a:lnSpc>
                <a:spcPct val="90000"/>
              </a:lnSpc>
              <a:spcBef>
                <a:spcPts val="1000"/>
              </a:spcBef>
              <a:spcAft>
                <a:spcPts val="0"/>
              </a:spcAft>
              <a:buClr>
                <a:srgbClr val="383838"/>
              </a:buClr>
              <a:buSzPts val="2000"/>
              <a:buChar char="•"/>
              <a:defRPr>
                <a:solidFill>
                  <a:srgbClr val="383838"/>
                </a:solidFill>
              </a:defRPr>
            </a:lvl3pPr>
            <a:lvl4pPr marL="3656686" lvl="3" indent="-685629" algn="l">
              <a:lnSpc>
                <a:spcPct val="90000"/>
              </a:lnSpc>
              <a:spcBef>
                <a:spcPts val="1000"/>
              </a:spcBef>
              <a:spcAft>
                <a:spcPts val="0"/>
              </a:spcAft>
              <a:buClr>
                <a:srgbClr val="383838"/>
              </a:buClr>
              <a:buSzPts val="1800"/>
              <a:buChar char="•"/>
              <a:defRPr>
                <a:solidFill>
                  <a:srgbClr val="383838"/>
                </a:solidFill>
              </a:defRPr>
            </a:lvl4pPr>
            <a:lvl5pPr marL="4570857" lvl="4" indent="-685629" algn="l">
              <a:lnSpc>
                <a:spcPct val="90000"/>
              </a:lnSpc>
              <a:spcBef>
                <a:spcPts val="1000"/>
              </a:spcBef>
              <a:spcAft>
                <a:spcPts val="0"/>
              </a:spcAft>
              <a:buClr>
                <a:srgbClr val="383838"/>
              </a:buClr>
              <a:buSzPts val="1800"/>
              <a:buChar char="•"/>
              <a:defRPr>
                <a:solidFill>
                  <a:srgbClr val="383838"/>
                </a:solidFill>
              </a:defRPr>
            </a:lvl5pPr>
            <a:lvl6pPr marL="5485028" lvl="5" indent="-685629" algn="l">
              <a:lnSpc>
                <a:spcPct val="90000"/>
              </a:lnSpc>
              <a:spcBef>
                <a:spcPts val="1000"/>
              </a:spcBef>
              <a:spcAft>
                <a:spcPts val="0"/>
              </a:spcAft>
              <a:buClr>
                <a:schemeClr val="dk1"/>
              </a:buClr>
              <a:buSzPts val="1800"/>
              <a:buChar char="•"/>
              <a:defRPr/>
            </a:lvl6pPr>
            <a:lvl7pPr marL="6399200" lvl="6" indent="-685629" algn="l">
              <a:lnSpc>
                <a:spcPct val="90000"/>
              </a:lnSpc>
              <a:spcBef>
                <a:spcPts val="1000"/>
              </a:spcBef>
              <a:spcAft>
                <a:spcPts val="0"/>
              </a:spcAft>
              <a:buClr>
                <a:schemeClr val="dk1"/>
              </a:buClr>
              <a:buSzPts val="1800"/>
              <a:buChar char="•"/>
              <a:defRPr/>
            </a:lvl7pPr>
            <a:lvl8pPr marL="7313371" lvl="7" indent="-685629" algn="l">
              <a:lnSpc>
                <a:spcPct val="90000"/>
              </a:lnSpc>
              <a:spcBef>
                <a:spcPts val="1000"/>
              </a:spcBef>
              <a:spcAft>
                <a:spcPts val="0"/>
              </a:spcAft>
              <a:buClr>
                <a:schemeClr val="dk1"/>
              </a:buClr>
              <a:buSzPts val="1800"/>
              <a:buChar char="•"/>
              <a:defRPr/>
            </a:lvl8pPr>
            <a:lvl9pPr marL="8227543" lvl="8" indent="-685629" algn="l">
              <a:lnSpc>
                <a:spcPct val="90000"/>
              </a:lnSpc>
              <a:spcBef>
                <a:spcPts val="1000"/>
              </a:spcBef>
              <a:spcAft>
                <a:spcPts val="0"/>
              </a:spcAft>
              <a:buClr>
                <a:schemeClr val="dk1"/>
              </a:buClr>
              <a:buSzPts val="1800"/>
              <a:buChar char="•"/>
              <a:defRPr/>
            </a:lvl9pPr>
          </a:lstStyle>
          <a:p>
            <a:endParaRPr/>
          </a:p>
        </p:txBody>
      </p:sp>
      <p:sp>
        <p:nvSpPr>
          <p:cNvPr id="27" name="Google Shape;27;p15"/>
          <p:cNvSpPr txBox="1"/>
          <p:nvPr/>
        </p:nvSpPr>
        <p:spPr>
          <a:xfrm>
            <a:off x="17216715" y="12712701"/>
            <a:ext cx="5484971" cy="730250"/>
          </a:xfrm>
          <a:prstGeom prst="rect">
            <a:avLst/>
          </a:prstGeom>
          <a:noFill/>
          <a:ln>
            <a:noFill/>
          </a:ln>
        </p:spPr>
        <p:txBody>
          <a:bodyPr spcFirstLastPara="1" wrap="square" lIns="182802" tIns="91376" rIns="182802" bIns="91376" anchor="ctr" anchorCtr="0">
            <a:noAutofit/>
          </a:bodyPr>
          <a:lstStyle/>
          <a:p>
            <a:pPr marL="0" marR="0" lvl="0" indent="0" algn="r" rtl="0">
              <a:spcBef>
                <a:spcPts val="0"/>
              </a:spcBef>
              <a:spcAft>
                <a:spcPts val="0"/>
              </a:spcAft>
              <a:buNone/>
            </a:pPr>
            <a:fld id="{00000000-1234-1234-1234-123412341234}" type="slidenum">
              <a:rPr lang="en-US" sz="2399">
                <a:solidFill>
                  <a:srgbClr val="383838"/>
                </a:solidFill>
                <a:latin typeface="Quattrocento Sans"/>
                <a:ea typeface="Quattrocento Sans"/>
                <a:cs typeface="Quattrocento Sans"/>
                <a:sym typeface="Quattrocento Sans"/>
              </a:rPr>
              <a:pPr marL="0" marR="0" lvl="0" indent="0" algn="r" rtl="0">
                <a:spcBef>
                  <a:spcPts val="0"/>
                </a:spcBef>
                <a:spcAft>
                  <a:spcPts val="0"/>
                </a:spcAft>
                <a:buNone/>
              </a:pPr>
              <a:t>‹#›</a:t>
            </a:fld>
            <a:endParaRPr sz="2399">
              <a:solidFill>
                <a:srgbClr val="383838"/>
              </a:solidFill>
              <a:latin typeface="Quattrocento Sans"/>
              <a:ea typeface="Quattrocento Sans"/>
              <a:cs typeface="Quattrocento Sans"/>
              <a:sym typeface="Quattrocento Sans"/>
            </a:endParaRPr>
          </a:p>
        </p:txBody>
      </p:sp>
      <p:sp>
        <p:nvSpPr>
          <p:cNvPr id="28" name="Google Shape;28;p15"/>
          <p:cNvSpPr txBox="1"/>
          <p:nvPr/>
        </p:nvSpPr>
        <p:spPr>
          <a:xfrm>
            <a:off x="2473615" y="13178118"/>
            <a:ext cx="369366" cy="738406"/>
          </a:xfrm>
          <a:prstGeom prst="rect">
            <a:avLst/>
          </a:prstGeom>
          <a:noFill/>
          <a:ln>
            <a:noFill/>
          </a:ln>
        </p:spPr>
        <p:txBody>
          <a:bodyPr spcFirstLastPara="1" wrap="square" lIns="182802" tIns="91376" rIns="182802" bIns="91376" anchor="t" anchorCtr="0">
            <a:spAutoFit/>
          </a:bodyPr>
          <a:lstStyle/>
          <a:p>
            <a:pPr marL="0" marR="0" lvl="0" indent="0" algn="l" rtl="0">
              <a:spcBef>
                <a:spcPts val="0"/>
              </a:spcBef>
              <a:spcAft>
                <a:spcPts val="0"/>
              </a:spcAft>
              <a:buNone/>
            </a:pPr>
            <a:endParaRPr sz="3599">
              <a:solidFill>
                <a:schemeClr val="dk1"/>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8712955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172E7-EE4D-FB47-89FE-E05D94575542}"/>
              </a:ext>
            </a:extLst>
          </p:cNvPr>
          <p:cNvSpPr>
            <a:spLocks noGrp="1"/>
          </p:cNvSpPr>
          <p:nvPr>
            <p:ph type="ctrTitle"/>
          </p:nvPr>
        </p:nvSpPr>
        <p:spPr>
          <a:xfrm>
            <a:off x="3047206" y="2244726"/>
            <a:ext cx="18283238" cy="4775200"/>
          </a:xfrm>
        </p:spPr>
        <p:txBody>
          <a:bodyPr anchor="b"/>
          <a:lstStyle>
            <a:lvl1pPr algn="ctr">
              <a:defRPr sz="11997"/>
            </a:lvl1pPr>
          </a:lstStyle>
          <a:p>
            <a:r>
              <a:rPr lang="en-US"/>
              <a:t>Click to edit Master title style</a:t>
            </a:r>
          </a:p>
        </p:txBody>
      </p:sp>
      <p:sp>
        <p:nvSpPr>
          <p:cNvPr id="3" name="Subtitle 2">
            <a:extLst>
              <a:ext uri="{FF2B5EF4-FFF2-40B4-BE49-F238E27FC236}">
                <a16:creationId xmlns:a16="http://schemas.microsoft.com/office/drawing/2014/main" id="{5F0714AC-FE04-8A42-89D8-F655867717C4}"/>
              </a:ext>
            </a:extLst>
          </p:cNvPr>
          <p:cNvSpPr>
            <a:spLocks noGrp="1"/>
          </p:cNvSpPr>
          <p:nvPr>
            <p:ph type="subTitle" idx="1"/>
          </p:nvPr>
        </p:nvSpPr>
        <p:spPr>
          <a:xfrm>
            <a:off x="3047206" y="7204076"/>
            <a:ext cx="18283238" cy="3311524"/>
          </a:xfrm>
        </p:spPr>
        <p:txBody>
          <a:bodyPr/>
          <a:lstStyle>
            <a:lvl1pPr marL="0" indent="0" algn="ctr">
              <a:buNone/>
              <a:defRPr sz="4799"/>
            </a:lvl1pPr>
            <a:lvl2pPr marL="914171" indent="0" algn="ctr">
              <a:buNone/>
              <a:defRPr sz="3999"/>
            </a:lvl2pPr>
            <a:lvl3pPr marL="1828343" indent="0" algn="ctr">
              <a:buNone/>
              <a:defRPr sz="3599"/>
            </a:lvl3pPr>
            <a:lvl4pPr marL="2742514" indent="0" algn="ctr">
              <a:buNone/>
              <a:defRPr sz="3199"/>
            </a:lvl4pPr>
            <a:lvl5pPr marL="3656686" indent="0" algn="ctr">
              <a:buNone/>
              <a:defRPr sz="3199"/>
            </a:lvl5pPr>
            <a:lvl6pPr marL="4570857" indent="0" algn="ctr">
              <a:buNone/>
              <a:defRPr sz="3199"/>
            </a:lvl6pPr>
            <a:lvl7pPr marL="5485028" indent="0" algn="ctr">
              <a:buNone/>
              <a:defRPr sz="3199"/>
            </a:lvl7pPr>
            <a:lvl8pPr marL="6399200" indent="0" algn="ctr">
              <a:buNone/>
              <a:defRPr sz="3199"/>
            </a:lvl8pPr>
            <a:lvl9pPr marL="7313371" indent="0" algn="ctr">
              <a:buNone/>
              <a:defRPr sz="3199"/>
            </a:lvl9pPr>
          </a:lstStyle>
          <a:p>
            <a:r>
              <a:rPr lang="en-US"/>
              <a:t>Click to edit Master subtitle style</a:t>
            </a:r>
          </a:p>
        </p:txBody>
      </p:sp>
      <p:sp>
        <p:nvSpPr>
          <p:cNvPr id="4" name="Date Placeholder 3">
            <a:extLst>
              <a:ext uri="{FF2B5EF4-FFF2-40B4-BE49-F238E27FC236}">
                <a16:creationId xmlns:a16="http://schemas.microsoft.com/office/drawing/2014/main" id="{517A6EAF-BBE8-6147-A5F4-0D3DD31ADE19}"/>
              </a:ext>
            </a:extLst>
          </p:cNvPr>
          <p:cNvSpPr>
            <a:spLocks noGrp="1"/>
          </p:cNvSpPr>
          <p:nvPr>
            <p:ph type="dt" sz="half" idx="10"/>
          </p:nvPr>
        </p:nvSpPr>
        <p:spPr/>
        <p:txBody>
          <a:bodyPr/>
          <a:lstStyle/>
          <a:p>
            <a:fld id="{BB9DA979-E4AC-E147-A9BB-68797904C01F}" type="datetimeFigureOut">
              <a:rPr lang="en-US" smtClean="0"/>
              <a:t>12/1/2021</a:t>
            </a:fld>
            <a:endParaRPr lang="en-US"/>
          </a:p>
        </p:txBody>
      </p:sp>
      <p:sp>
        <p:nvSpPr>
          <p:cNvPr id="5" name="Footer Placeholder 4">
            <a:extLst>
              <a:ext uri="{FF2B5EF4-FFF2-40B4-BE49-F238E27FC236}">
                <a16:creationId xmlns:a16="http://schemas.microsoft.com/office/drawing/2014/main" id="{45371D82-A0F9-7944-B23C-F8BF352E6D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871F58-EED5-F849-930F-DE43634F3DB8}"/>
              </a:ext>
            </a:extLst>
          </p:cNvPr>
          <p:cNvSpPr>
            <a:spLocks noGrp="1"/>
          </p:cNvSpPr>
          <p:nvPr>
            <p:ph type="sldNum" sz="quarter" idx="12"/>
          </p:nvPr>
        </p:nvSpPr>
        <p:spPr/>
        <p:txBody>
          <a:bodyPr/>
          <a:lstStyle/>
          <a:p>
            <a:fld id="{0D4AEAC4-FC83-2A49-9ACD-C19E8BDB4098}" type="slidenum">
              <a:rPr lang="en-US" smtClean="0"/>
              <a:t>‹#›</a:t>
            </a:fld>
            <a:endParaRPr lang="en-US"/>
          </a:p>
        </p:txBody>
      </p:sp>
    </p:spTree>
    <p:extLst>
      <p:ext uri="{BB962C8B-B14F-4D97-AF65-F5344CB8AC3E}">
        <p14:creationId xmlns:p14="http://schemas.microsoft.com/office/powerpoint/2010/main" val="22084341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53114-78CD-0A41-8FB8-CE4730415B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AEE343-822D-8141-94E4-70AB5DAF3C0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1A0B90-FD9E-8147-8E7A-25EB24F4202D}"/>
              </a:ext>
            </a:extLst>
          </p:cNvPr>
          <p:cNvSpPr>
            <a:spLocks noGrp="1"/>
          </p:cNvSpPr>
          <p:nvPr>
            <p:ph type="dt" sz="half" idx="10"/>
          </p:nvPr>
        </p:nvSpPr>
        <p:spPr/>
        <p:txBody>
          <a:bodyPr/>
          <a:lstStyle/>
          <a:p>
            <a:fld id="{BB9DA979-E4AC-E147-A9BB-68797904C01F}" type="datetimeFigureOut">
              <a:rPr lang="en-US" smtClean="0"/>
              <a:t>12/1/2021</a:t>
            </a:fld>
            <a:endParaRPr lang="en-US"/>
          </a:p>
        </p:txBody>
      </p:sp>
      <p:sp>
        <p:nvSpPr>
          <p:cNvPr id="5" name="Footer Placeholder 4">
            <a:extLst>
              <a:ext uri="{FF2B5EF4-FFF2-40B4-BE49-F238E27FC236}">
                <a16:creationId xmlns:a16="http://schemas.microsoft.com/office/drawing/2014/main" id="{C9829BCD-85CF-0347-B799-00CB41E519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69DE42-D6F3-D94C-B4A6-DF15228FB2AE}"/>
              </a:ext>
            </a:extLst>
          </p:cNvPr>
          <p:cNvSpPr>
            <a:spLocks noGrp="1"/>
          </p:cNvSpPr>
          <p:nvPr>
            <p:ph type="sldNum" sz="quarter" idx="12"/>
          </p:nvPr>
        </p:nvSpPr>
        <p:spPr/>
        <p:txBody>
          <a:bodyPr/>
          <a:lstStyle/>
          <a:p>
            <a:fld id="{0D4AEAC4-FC83-2A49-9ACD-C19E8BDB4098}" type="slidenum">
              <a:rPr lang="en-US" smtClean="0"/>
              <a:t>‹#›</a:t>
            </a:fld>
            <a:endParaRPr lang="en-US"/>
          </a:p>
        </p:txBody>
      </p:sp>
    </p:spTree>
    <p:extLst>
      <p:ext uri="{BB962C8B-B14F-4D97-AF65-F5344CB8AC3E}">
        <p14:creationId xmlns:p14="http://schemas.microsoft.com/office/powerpoint/2010/main" val="37699803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BDF07-7B63-4E4F-8310-7E623327F6E4}"/>
              </a:ext>
            </a:extLst>
          </p:cNvPr>
          <p:cNvSpPr>
            <a:spLocks noGrp="1"/>
          </p:cNvSpPr>
          <p:nvPr>
            <p:ph type="title"/>
          </p:nvPr>
        </p:nvSpPr>
        <p:spPr>
          <a:xfrm>
            <a:off x="1663267" y="3419477"/>
            <a:ext cx="21025723" cy="5705474"/>
          </a:xfrm>
        </p:spPr>
        <p:txBody>
          <a:bodyPr anchor="b"/>
          <a:lstStyle>
            <a:lvl1pPr>
              <a:defRPr sz="11997"/>
            </a:lvl1pPr>
          </a:lstStyle>
          <a:p>
            <a:r>
              <a:rPr lang="en-US"/>
              <a:t>Click to edit Master title style</a:t>
            </a:r>
          </a:p>
        </p:txBody>
      </p:sp>
      <p:sp>
        <p:nvSpPr>
          <p:cNvPr id="3" name="Text Placeholder 2">
            <a:extLst>
              <a:ext uri="{FF2B5EF4-FFF2-40B4-BE49-F238E27FC236}">
                <a16:creationId xmlns:a16="http://schemas.microsoft.com/office/drawing/2014/main" id="{E7AB7B53-CC05-0144-9252-5FA18EFA341E}"/>
              </a:ext>
            </a:extLst>
          </p:cNvPr>
          <p:cNvSpPr>
            <a:spLocks noGrp="1"/>
          </p:cNvSpPr>
          <p:nvPr>
            <p:ph type="body" idx="1"/>
          </p:nvPr>
        </p:nvSpPr>
        <p:spPr>
          <a:xfrm>
            <a:off x="1663267" y="9178927"/>
            <a:ext cx="21025723" cy="3000374"/>
          </a:xfrm>
        </p:spPr>
        <p:txBody>
          <a:bodyPr/>
          <a:lstStyle>
            <a:lvl1pPr marL="0" indent="0">
              <a:buNone/>
              <a:defRPr sz="4799">
                <a:solidFill>
                  <a:schemeClr val="tx1">
                    <a:tint val="75000"/>
                  </a:schemeClr>
                </a:solidFill>
              </a:defRPr>
            </a:lvl1pPr>
            <a:lvl2pPr marL="914171" indent="0">
              <a:buNone/>
              <a:defRPr sz="3999">
                <a:solidFill>
                  <a:schemeClr val="tx1">
                    <a:tint val="75000"/>
                  </a:schemeClr>
                </a:solidFill>
              </a:defRPr>
            </a:lvl2pPr>
            <a:lvl3pPr marL="1828343" indent="0">
              <a:buNone/>
              <a:defRPr sz="3599">
                <a:solidFill>
                  <a:schemeClr val="tx1">
                    <a:tint val="75000"/>
                  </a:schemeClr>
                </a:solidFill>
              </a:defRPr>
            </a:lvl3pPr>
            <a:lvl4pPr marL="2742514" indent="0">
              <a:buNone/>
              <a:defRPr sz="3199">
                <a:solidFill>
                  <a:schemeClr val="tx1">
                    <a:tint val="75000"/>
                  </a:schemeClr>
                </a:solidFill>
              </a:defRPr>
            </a:lvl4pPr>
            <a:lvl5pPr marL="3656686" indent="0">
              <a:buNone/>
              <a:defRPr sz="3199">
                <a:solidFill>
                  <a:schemeClr val="tx1">
                    <a:tint val="75000"/>
                  </a:schemeClr>
                </a:solidFill>
              </a:defRPr>
            </a:lvl5pPr>
            <a:lvl6pPr marL="4570857" indent="0">
              <a:buNone/>
              <a:defRPr sz="3199">
                <a:solidFill>
                  <a:schemeClr val="tx1">
                    <a:tint val="75000"/>
                  </a:schemeClr>
                </a:solidFill>
              </a:defRPr>
            </a:lvl6pPr>
            <a:lvl7pPr marL="5485028" indent="0">
              <a:buNone/>
              <a:defRPr sz="3199">
                <a:solidFill>
                  <a:schemeClr val="tx1">
                    <a:tint val="75000"/>
                  </a:schemeClr>
                </a:solidFill>
              </a:defRPr>
            </a:lvl7pPr>
            <a:lvl8pPr marL="6399200" indent="0">
              <a:buNone/>
              <a:defRPr sz="3199">
                <a:solidFill>
                  <a:schemeClr val="tx1">
                    <a:tint val="75000"/>
                  </a:schemeClr>
                </a:solidFill>
              </a:defRPr>
            </a:lvl8pPr>
            <a:lvl9pPr marL="7313371" indent="0">
              <a:buNone/>
              <a:defRPr sz="3199">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32F82B0-6EA4-4F41-AA9C-BA9D8104314D}"/>
              </a:ext>
            </a:extLst>
          </p:cNvPr>
          <p:cNvSpPr>
            <a:spLocks noGrp="1"/>
          </p:cNvSpPr>
          <p:nvPr>
            <p:ph type="dt" sz="half" idx="10"/>
          </p:nvPr>
        </p:nvSpPr>
        <p:spPr/>
        <p:txBody>
          <a:bodyPr/>
          <a:lstStyle/>
          <a:p>
            <a:fld id="{BB9DA979-E4AC-E147-A9BB-68797904C01F}" type="datetimeFigureOut">
              <a:rPr lang="en-US" smtClean="0"/>
              <a:t>12/1/2021</a:t>
            </a:fld>
            <a:endParaRPr lang="en-US"/>
          </a:p>
        </p:txBody>
      </p:sp>
      <p:sp>
        <p:nvSpPr>
          <p:cNvPr id="5" name="Footer Placeholder 4">
            <a:extLst>
              <a:ext uri="{FF2B5EF4-FFF2-40B4-BE49-F238E27FC236}">
                <a16:creationId xmlns:a16="http://schemas.microsoft.com/office/drawing/2014/main" id="{D9A39412-83BF-C84F-9D8F-8653829C52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324314-95AB-7846-BF8F-8ECC82535AC9}"/>
              </a:ext>
            </a:extLst>
          </p:cNvPr>
          <p:cNvSpPr>
            <a:spLocks noGrp="1"/>
          </p:cNvSpPr>
          <p:nvPr>
            <p:ph type="sldNum" sz="quarter" idx="12"/>
          </p:nvPr>
        </p:nvSpPr>
        <p:spPr/>
        <p:txBody>
          <a:bodyPr/>
          <a:lstStyle/>
          <a:p>
            <a:fld id="{0D4AEAC4-FC83-2A49-9ACD-C19E8BDB4098}" type="slidenum">
              <a:rPr lang="en-US" smtClean="0"/>
              <a:t>‹#›</a:t>
            </a:fld>
            <a:endParaRPr lang="en-US"/>
          </a:p>
        </p:txBody>
      </p:sp>
    </p:spTree>
    <p:extLst>
      <p:ext uri="{BB962C8B-B14F-4D97-AF65-F5344CB8AC3E}">
        <p14:creationId xmlns:p14="http://schemas.microsoft.com/office/powerpoint/2010/main" val="9573958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B785B-6EBE-F34F-B508-3D745B950E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F9549D-D6D2-1443-B7C8-4FDEFAD0B3F5}"/>
              </a:ext>
            </a:extLst>
          </p:cNvPr>
          <p:cNvSpPr>
            <a:spLocks noGrp="1"/>
          </p:cNvSpPr>
          <p:nvPr>
            <p:ph sz="half" idx="1"/>
          </p:nvPr>
        </p:nvSpPr>
        <p:spPr>
          <a:xfrm>
            <a:off x="1675964" y="3651250"/>
            <a:ext cx="10360501"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0E89EC-2047-AA48-BC8A-A64A8BAB7741}"/>
              </a:ext>
            </a:extLst>
          </p:cNvPr>
          <p:cNvSpPr>
            <a:spLocks noGrp="1"/>
          </p:cNvSpPr>
          <p:nvPr>
            <p:ph sz="half" idx="2"/>
          </p:nvPr>
        </p:nvSpPr>
        <p:spPr>
          <a:xfrm>
            <a:off x="12341185" y="3651250"/>
            <a:ext cx="10360501"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4F29EB1-BFBD-D54C-AC8F-87097D50CD7E}"/>
              </a:ext>
            </a:extLst>
          </p:cNvPr>
          <p:cNvSpPr>
            <a:spLocks noGrp="1"/>
          </p:cNvSpPr>
          <p:nvPr>
            <p:ph type="dt" sz="half" idx="10"/>
          </p:nvPr>
        </p:nvSpPr>
        <p:spPr/>
        <p:txBody>
          <a:bodyPr/>
          <a:lstStyle/>
          <a:p>
            <a:fld id="{BB9DA979-E4AC-E147-A9BB-68797904C01F}" type="datetimeFigureOut">
              <a:rPr lang="en-US" smtClean="0"/>
              <a:t>12/1/2021</a:t>
            </a:fld>
            <a:endParaRPr lang="en-US"/>
          </a:p>
        </p:txBody>
      </p:sp>
      <p:sp>
        <p:nvSpPr>
          <p:cNvPr id="6" name="Footer Placeholder 5">
            <a:extLst>
              <a:ext uri="{FF2B5EF4-FFF2-40B4-BE49-F238E27FC236}">
                <a16:creationId xmlns:a16="http://schemas.microsoft.com/office/drawing/2014/main" id="{22F05D56-9D36-ED4C-B410-08C6AC9A12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4554FF-4B93-424A-9623-2C7F5A470321}"/>
              </a:ext>
            </a:extLst>
          </p:cNvPr>
          <p:cNvSpPr>
            <a:spLocks noGrp="1"/>
          </p:cNvSpPr>
          <p:nvPr>
            <p:ph type="sldNum" sz="quarter" idx="12"/>
          </p:nvPr>
        </p:nvSpPr>
        <p:spPr/>
        <p:txBody>
          <a:bodyPr/>
          <a:lstStyle/>
          <a:p>
            <a:fld id="{0D4AEAC4-FC83-2A49-9ACD-C19E8BDB4098}" type="slidenum">
              <a:rPr lang="en-US" smtClean="0"/>
              <a:t>‹#›</a:t>
            </a:fld>
            <a:endParaRPr lang="en-US"/>
          </a:p>
        </p:txBody>
      </p:sp>
    </p:spTree>
    <p:extLst>
      <p:ext uri="{BB962C8B-B14F-4D97-AF65-F5344CB8AC3E}">
        <p14:creationId xmlns:p14="http://schemas.microsoft.com/office/powerpoint/2010/main" val="17356436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7B80D-C86F-E743-8B28-496EFE3F664E}"/>
              </a:ext>
            </a:extLst>
          </p:cNvPr>
          <p:cNvSpPr>
            <a:spLocks noGrp="1"/>
          </p:cNvSpPr>
          <p:nvPr>
            <p:ph type="title"/>
          </p:nvPr>
        </p:nvSpPr>
        <p:spPr>
          <a:xfrm>
            <a:off x="1679139" y="730251"/>
            <a:ext cx="21025723" cy="2651126"/>
          </a:xfrm>
        </p:spPr>
        <p:txBody>
          <a:bodyPr/>
          <a:lstStyle/>
          <a:p>
            <a:r>
              <a:rPr lang="en-US"/>
              <a:t>Click to edit Master title style</a:t>
            </a:r>
          </a:p>
        </p:txBody>
      </p:sp>
      <p:sp>
        <p:nvSpPr>
          <p:cNvPr id="3" name="Text Placeholder 2">
            <a:extLst>
              <a:ext uri="{FF2B5EF4-FFF2-40B4-BE49-F238E27FC236}">
                <a16:creationId xmlns:a16="http://schemas.microsoft.com/office/drawing/2014/main" id="{CE31C971-326A-FF47-94A8-E125760F5C0A}"/>
              </a:ext>
            </a:extLst>
          </p:cNvPr>
          <p:cNvSpPr>
            <a:spLocks noGrp="1"/>
          </p:cNvSpPr>
          <p:nvPr>
            <p:ph type="body" idx="1"/>
          </p:nvPr>
        </p:nvSpPr>
        <p:spPr>
          <a:xfrm>
            <a:off x="1679139" y="3362326"/>
            <a:ext cx="10312888" cy="1647824"/>
          </a:xfrm>
        </p:spPr>
        <p:txBody>
          <a:bodyPr anchor="b"/>
          <a:lstStyle>
            <a:lvl1pPr marL="0" indent="0">
              <a:buNone/>
              <a:defRPr sz="4799" b="1"/>
            </a:lvl1pPr>
            <a:lvl2pPr marL="914171" indent="0">
              <a:buNone/>
              <a:defRPr sz="3999" b="1"/>
            </a:lvl2pPr>
            <a:lvl3pPr marL="1828343" indent="0">
              <a:buNone/>
              <a:defRPr sz="3599" b="1"/>
            </a:lvl3pPr>
            <a:lvl4pPr marL="2742514" indent="0">
              <a:buNone/>
              <a:defRPr sz="3199" b="1"/>
            </a:lvl4pPr>
            <a:lvl5pPr marL="3656686" indent="0">
              <a:buNone/>
              <a:defRPr sz="3199" b="1"/>
            </a:lvl5pPr>
            <a:lvl6pPr marL="4570857" indent="0">
              <a:buNone/>
              <a:defRPr sz="3199" b="1"/>
            </a:lvl6pPr>
            <a:lvl7pPr marL="5485028" indent="0">
              <a:buNone/>
              <a:defRPr sz="3199" b="1"/>
            </a:lvl7pPr>
            <a:lvl8pPr marL="6399200" indent="0">
              <a:buNone/>
              <a:defRPr sz="3199" b="1"/>
            </a:lvl8pPr>
            <a:lvl9pPr marL="7313371" indent="0">
              <a:buNone/>
              <a:defRPr sz="3199" b="1"/>
            </a:lvl9pPr>
          </a:lstStyle>
          <a:p>
            <a:pPr lvl="0"/>
            <a:r>
              <a:rPr lang="en-US"/>
              <a:t>Click to edit Master text styles</a:t>
            </a:r>
          </a:p>
        </p:txBody>
      </p:sp>
      <p:sp>
        <p:nvSpPr>
          <p:cNvPr id="4" name="Content Placeholder 3">
            <a:extLst>
              <a:ext uri="{FF2B5EF4-FFF2-40B4-BE49-F238E27FC236}">
                <a16:creationId xmlns:a16="http://schemas.microsoft.com/office/drawing/2014/main" id="{62869556-ADD5-8B41-ABB9-71D2805B1732}"/>
              </a:ext>
            </a:extLst>
          </p:cNvPr>
          <p:cNvSpPr>
            <a:spLocks noGrp="1"/>
          </p:cNvSpPr>
          <p:nvPr>
            <p:ph sz="half" idx="2"/>
          </p:nvPr>
        </p:nvSpPr>
        <p:spPr>
          <a:xfrm>
            <a:off x="1679139" y="5010150"/>
            <a:ext cx="10312888"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2CABF5E-C33D-EB44-8FB2-C58EB9F887D6}"/>
              </a:ext>
            </a:extLst>
          </p:cNvPr>
          <p:cNvSpPr>
            <a:spLocks noGrp="1"/>
          </p:cNvSpPr>
          <p:nvPr>
            <p:ph type="body" sz="quarter" idx="3"/>
          </p:nvPr>
        </p:nvSpPr>
        <p:spPr>
          <a:xfrm>
            <a:off x="12341186" y="3362326"/>
            <a:ext cx="10363676" cy="1647824"/>
          </a:xfrm>
        </p:spPr>
        <p:txBody>
          <a:bodyPr anchor="b"/>
          <a:lstStyle>
            <a:lvl1pPr marL="0" indent="0">
              <a:buNone/>
              <a:defRPr sz="4799" b="1"/>
            </a:lvl1pPr>
            <a:lvl2pPr marL="914171" indent="0">
              <a:buNone/>
              <a:defRPr sz="3999" b="1"/>
            </a:lvl2pPr>
            <a:lvl3pPr marL="1828343" indent="0">
              <a:buNone/>
              <a:defRPr sz="3599" b="1"/>
            </a:lvl3pPr>
            <a:lvl4pPr marL="2742514" indent="0">
              <a:buNone/>
              <a:defRPr sz="3199" b="1"/>
            </a:lvl4pPr>
            <a:lvl5pPr marL="3656686" indent="0">
              <a:buNone/>
              <a:defRPr sz="3199" b="1"/>
            </a:lvl5pPr>
            <a:lvl6pPr marL="4570857" indent="0">
              <a:buNone/>
              <a:defRPr sz="3199" b="1"/>
            </a:lvl6pPr>
            <a:lvl7pPr marL="5485028" indent="0">
              <a:buNone/>
              <a:defRPr sz="3199" b="1"/>
            </a:lvl7pPr>
            <a:lvl8pPr marL="6399200" indent="0">
              <a:buNone/>
              <a:defRPr sz="3199" b="1"/>
            </a:lvl8pPr>
            <a:lvl9pPr marL="7313371" indent="0">
              <a:buNone/>
              <a:defRPr sz="3199" b="1"/>
            </a:lvl9pPr>
          </a:lstStyle>
          <a:p>
            <a:pPr lvl="0"/>
            <a:r>
              <a:rPr lang="en-US"/>
              <a:t>Click to edit Master text styles</a:t>
            </a:r>
          </a:p>
        </p:txBody>
      </p:sp>
      <p:sp>
        <p:nvSpPr>
          <p:cNvPr id="6" name="Content Placeholder 5">
            <a:extLst>
              <a:ext uri="{FF2B5EF4-FFF2-40B4-BE49-F238E27FC236}">
                <a16:creationId xmlns:a16="http://schemas.microsoft.com/office/drawing/2014/main" id="{0CB9ADE9-4732-A942-A144-599424E9C967}"/>
              </a:ext>
            </a:extLst>
          </p:cNvPr>
          <p:cNvSpPr>
            <a:spLocks noGrp="1"/>
          </p:cNvSpPr>
          <p:nvPr>
            <p:ph sz="quarter" idx="4"/>
          </p:nvPr>
        </p:nvSpPr>
        <p:spPr>
          <a:xfrm>
            <a:off x="12341186" y="5010150"/>
            <a:ext cx="10363676"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7C1F9A7-0C35-1544-885D-2DF4B45B9D90}"/>
              </a:ext>
            </a:extLst>
          </p:cNvPr>
          <p:cNvSpPr>
            <a:spLocks noGrp="1"/>
          </p:cNvSpPr>
          <p:nvPr>
            <p:ph type="dt" sz="half" idx="10"/>
          </p:nvPr>
        </p:nvSpPr>
        <p:spPr/>
        <p:txBody>
          <a:bodyPr/>
          <a:lstStyle/>
          <a:p>
            <a:fld id="{BB9DA979-E4AC-E147-A9BB-68797904C01F}" type="datetimeFigureOut">
              <a:rPr lang="en-US" smtClean="0"/>
              <a:t>12/1/2021</a:t>
            </a:fld>
            <a:endParaRPr lang="en-US"/>
          </a:p>
        </p:txBody>
      </p:sp>
      <p:sp>
        <p:nvSpPr>
          <p:cNvPr id="8" name="Footer Placeholder 7">
            <a:extLst>
              <a:ext uri="{FF2B5EF4-FFF2-40B4-BE49-F238E27FC236}">
                <a16:creationId xmlns:a16="http://schemas.microsoft.com/office/drawing/2014/main" id="{ABAB5819-7F14-554F-B1ED-820A8EF6642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2470E52-C95C-1644-B117-954FD5D3D9F7}"/>
              </a:ext>
            </a:extLst>
          </p:cNvPr>
          <p:cNvSpPr>
            <a:spLocks noGrp="1"/>
          </p:cNvSpPr>
          <p:nvPr>
            <p:ph type="sldNum" sz="quarter" idx="12"/>
          </p:nvPr>
        </p:nvSpPr>
        <p:spPr/>
        <p:txBody>
          <a:bodyPr/>
          <a:lstStyle/>
          <a:p>
            <a:fld id="{0D4AEAC4-FC83-2A49-9ACD-C19E8BDB4098}" type="slidenum">
              <a:rPr lang="en-US" smtClean="0"/>
              <a:t>‹#›</a:t>
            </a:fld>
            <a:endParaRPr lang="en-US"/>
          </a:p>
        </p:txBody>
      </p:sp>
    </p:spTree>
    <p:extLst>
      <p:ext uri="{BB962C8B-B14F-4D97-AF65-F5344CB8AC3E}">
        <p14:creationId xmlns:p14="http://schemas.microsoft.com/office/powerpoint/2010/main" val="18385291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E872A-7371-BC48-9426-FCD66D354C5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68C715-D3E5-D74E-9987-F1DAD5985B67}"/>
              </a:ext>
            </a:extLst>
          </p:cNvPr>
          <p:cNvSpPr>
            <a:spLocks noGrp="1"/>
          </p:cNvSpPr>
          <p:nvPr>
            <p:ph type="dt" sz="half" idx="10"/>
          </p:nvPr>
        </p:nvSpPr>
        <p:spPr/>
        <p:txBody>
          <a:bodyPr/>
          <a:lstStyle/>
          <a:p>
            <a:fld id="{BB9DA979-E4AC-E147-A9BB-68797904C01F}" type="datetimeFigureOut">
              <a:rPr lang="en-US" smtClean="0"/>
              <a:t>12/1/2021</a:t>
            </a:fld>
            <a:endParaRPr lang="en-US"/>
          </a:p>
        </p:txBody>
      </p:sp>
      <p:sp>
        <p:nvSpPr>
          <p:cNvPr id="4" name="Footer Placeholder 3">
            <a:extLst>
              <a:ext uri="{FF2B5EF4-FFF2-40B4-BE49-F238E27FC236}">
                <a16:creationId xmlns:a16="http://schemas.microsoft.com/office/drawing/2014/main" id="{50F28461-5B9C-FD42-B20D-E70BCE4CC05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BE7F1EE-ABF9-8F44-B816-41A34AAC2892}"/>
              </a:ext>
            </a:extLst>
          </p:cNvPr>
          <p:cNvSpPr>
            <a:spLocks noGrp="1"/>
          </p:cNvSpPr>
          <p:nvPr>
            <p:ph type="sldNum" sz="quarter" idx="12"/>
          </p:nvPr>
        </p:nvSpPr>
        <p:spPr/>
        <p:txBody>
          <a:bodyPr/>
          <a:lstStyle/>
          <a:p>
            <a:fld id="{0D4AEAC4-FC83-2A49-9ACD-C19E8BDB4098}" type="slidenum">
              <a:rPr lang="en-US" smtClean="0"/>
              <a:t>‹#›</a:t>
            </a:fld>
            <a:endParaRPr lang="en-US"/>
          </a:p>
        </p:txBody>
      </p:sp>
    </p:spTree>
    <p:extLst>
      <p:ext uri="{BB962C8B-B14F-4D97-AF65-F5344CB8AC3E}">
        <p14:creationId xmlns:p14="http://schemas.microsoft.com/office/powerpoint/2010/main" val="33506192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14E47B-BC46-0D40-85CE-D343D57F9A9D}"/>
              </a:ext>
            </a:extLst>
          </p:cNvPr>
          <p:cNvSpPr>
            <a:spLocks noGrp="1"/>
          </p:cNvSpPr>
          <p:nvPr>
            <p:ph type="dt" sz="half" idx="10"/>
          </p:nvPr>
        </p:nvSpPr>
        <p:spPr/>
        <p:txBody>
          <a:bodyPr/>
          <a:lstStyle/>
          <a:p>
            <a:fld id="{BB9DA979-E4AC-E147-A9BB-68797904C01F}" type="datetimeFigureOut">
              <a:rPr lang="en-US" smtClean="0"/>
              <a:t>12/1/2021</a:t>
            </a:fld>
            <a:endParaRPr lang="en-US"/>
          </a:p>
        </p:txBody>
      </p:sp>
      <p:sp>
        <p:nvSpPr>
          <p:cNvPr id="3" name="Footer Placeholder 2">
            <a:extLst>
              <a:ext uri="{FF2B5EF4-FFF2-40B4-BE49-F238E27FC236}">
                <a16:creationId xmlns:a16="http://schemas.microsoft.com/office/drawing/2014/main" id="{2F753892-141F-764C-96D1-78A8D85543F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D29700-BCB0-5545-AD7A-5CFBF9BB89C8}"/>
              </a:ext>
            </a:extLst>
          </p:cNvPr>
          <p:cNvSpPr>
            <a:spLocks noGrp="1"/>
          </p:cNvSpPr>
          <p:nvPr>
            <p:ph type="sldNum" sz="quarter" idx="12"/>
          </p:nvPr>
        </p:nvSpPr>
        <p:spPr/>
        <p:txBody>
          <a:bodyPr/>
          <a:lstStyle/>
          <a:p>
            <a:fld id="{0D4AEAC4-FC83-2A49-9ACD-C19E8BDB4098}" type="slidenum">
              <a:rPr lang="en-US" smtClean="0"/>
              <a:t>‹#›</a:t>
            </a:fld>
            <a:endParaRPr lang="en-US"/>
          </a:p>
        </p:txBody>
      </p:sp>
    </p:spTree>
    <p:extLst>
      <p:ext uri="{BB962C8B-B14F-4D97-AF65-F5344CB8AC3E}">
        <p14:creationId xmlns:p14="http://schemas.microsoft.com/office/powerpoint/2010/main" val="13033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lide #13">
  <p:cSld name="Slide #13">
    <p:spTree>
      <p:nvGrpSpPr>
        <p:cNvPr id="1" name="Shape 25"/>
        <p:cNvGrpSpPr/>
        <p:nvPr/>
      </p:nvGrpSpPr>
      <p:grpSpPr>
        <a:xfrm>
          <a:off x="0" y="0"/>
          <a:ext cx="0" cy="0"/>
          <a:chOff x="0" y="0"/>
          <a:chExt cx="0" cy="0"/>
        </a:xfrm>
      </p:grpSpPr>
      <p:sp>
        <p:nvSpPr>
          <p:cNvPr id="26" name="Google Shape;26;p21"/>
          <p:cNvSpPr/>
          <p:nvPr/>
        </p:nvSpPr>
        <p:spPr>
          <a:xfrm>
            <a:off x="0" y="12405"/>
            <a:ext cx="12188825" cy="13716000"/>
          </a:xfrm>
          <a:prstGeom prst="rect">
            <a:avLst/>
          </a:prstGeom>
          <a:solidFill>
            <a:srgbClr val="003F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b="0" i="0" u="none" strike="noStrike" cap="none">
              <a:solidFill>
                <a:schemeClr val="lt1"/>
              </a:solidFill>
              <a:latin typeface="Lato Light"/>
              <a:ea typeface="Lato Light"/>
              <a:cs typeface="Lato Light"/>
              <a:sym typeface="Lato Light"/>
            </a:endParaRPr>
          </a:p>
        </p:txBody>
      </p:sp>
      <p:pic>
        <p:nvPicPr>
          <p:cNvPr id="27" name="Google Shape;27;p21"/>
          <p:cNvPicPr preferRelativeResize="0"/>
          <p:nvPr/>
        </p:nvPicPr>
        <p:blipFill rotWithShape="1">
          <a:blip r:embed="rId2">
            <a:alphaModFix/>
          </a:blip>
          <a:srcRect l="22163" t="180" r="39735" b="-180"/>
          <a:stretch/>
        </p:blipFill>
        <p:spPr>
          <a:xfrm>
            <a:off x="-1" y="33670"/>
            <a:ext cx="12188825" cy="13716000"/>
          </a:xfrm>
          <a:prstGeom prst="rect">
            <a:avLst/>
          </a:prstGeom>
          <a:noFill/>
          <a:ln>
            <a:noFill/>
          </a:ln>
        </p:spPr>
      </p:pic>
      <p:sp>
        <p:nvSpPr>
          <p:cNvPr id="28" name="Google Shape;28;p21"/>
          <p:cNvSpPr/>
          <p:nvPr/>
        </p:nvSpPr>
        <p:spPr>
          <a:xfrm>
            <a:off x="8378825" y="2057400"/>
            <a:ext cx="14706601" cy="9520084"/>
          </a:xfrm>
          <a:prstGeom prst="rect">
            <a:avLst/>
          </a:prstGeom>
          <a:solidFill>
            <a:schemeClr val="lt1"/>
          </a:solidFill>
          <a:ln>
            <a:noFill/>
          </a:ln>
          <a:effectLst>
            <a:outerShdw blurRad="1003300" dist="88900" dir="7680000" algn="tl"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3600" b="0" i="0" u="none" strike="noStrike" cap="none">
              <a:solidFill>
                <a:schemeClr val="lt1"/>
              </a:solidFill>
              <a:latin typeface="Lato Light"/>
              <a:ea typeface="Lato Light"/>
              <a:cs typeface="Lato Light"/>
              <a:sym typeface="Lato Light"/>
            </a:endParaRPr>
          </a:p>
        </p:txBody>
      </p:sp>
      <p:sp>
        <p:nvSpPr>
          <p:cNvPr id="29" name="Google Shape;29;p21"/>
          <p:cNvSpPr/>
          <p:nvPr/>
        </p:nvSpPr>
        <p:spPr>
          <a:xfrm>
            <a:off x="8378825" y="11272684"/>
            <a:ext cx="7162800" cy="3048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b="0" i="0" u="none" strike="noStrike" cap="none">
              <a:solidFill>
                <a:schemeClr val="lt1"/>
              </a:solidFill>
              <a:latin typeface="Lato Light"/>
              <a:ea typeface="Lato Light"/>
              <a:cs typeface="Lato Light"/>
              <a:sym typeface="Lato Light"/>
            </a:endParaRPr>
          </a:p>
        </p:txBody>
      </p:sp>
      <p:sp>
        <p:nvSpPr>
          <p:cNvPr id="30" name="Google Shape;30;p21"/>
          <p:cNvSpPr txBox="1">
            <a:spLocks noGrp="1"/>
          </p:cNvSpPr>
          <p:nvPr>
            <p:ph type="title"/>
          </p:nvPr>
        </p:nvSpPr>
        <p:spPr>
          <a:xfrm>
            <a:off x="1097280" y="3124200"/>
            <a:ext cx="6137429" cy="660944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1400"/>
              <a:buNone/>
              <a:defRPr sz="9000">
                <a:solidFill>
                  <a:schemeClr val="lt1"/>
                </a:solidFill>
                <a:latin typeface="Arial Black"/>
                <a:ea typeface="Arial Black"/>
                <a:cs typeface="Arial Black"/>
                <a:sym typeface="Arial Black"/>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1" name="Google Shape;31;p21"/>
          <p:cNvSpPr txBox="1">
            <a:spLocks noGrp="1"/>
          </p:cNvSpPr>
          <p:nvPr>
            <p:ph type="body" idx="1"/>
          </p:nvPr>
        </p:nvSpPr>
        <p:spPr>
          <a:xfrm>
            <a:off x="9369425" y="3372760"/>
            <a:ext cx="12877800" cy="7295240"/>
          </a:xfrm>
          <a:prstGeom prst="rect">
            <a:avLst/>
          </a:prstGeom>
          <a:noFill/>
          <a:ln>
            <a:noFill/>
          </a:ln>
        </p:spPr>
        <p:txBody>
          <a:bodyPr spcFirstLastPara="1" wrap="square" lIns="91425" tIns="45700" rIns="91425" bIns="45700" anchor="t" anchorCtr="0">
            <a:normAutofit/>
          </a:bodyPr>
          <a:lstStyle>
            <a:lvl1pPr marL="457200" lvl="0" indent="-533400" algn="l">
              <a:lnSpc>
                <a:spcPct val="90000"/>
              </a:lnSpc>
              <a:spcBef>
                <a:spcPts val="2000"/>
              </a:spcBef>
              <a:spcAft>
                <a:spcPts val="0"/>
              </a:spcAft>
              <a:buClr>
                <a:schemeClr val="dk1"/>
              </a:buClr>
              <a:buSzPts val="4800"/>
              <a:buChar char="•"/>
              <a:defRPr>
                <a:latin typeface="Arial"/>
                <a:ea typeface="Arial"/>
                <a:cs typeface="Arial"/>
                <a:sym typeface="Arial"/>
              </a:defRPr>
            </a:lvl1pPr>
            <a:lvl2pPr marL="914400" lvl="1" indent="-482600" algn="l">
              <a:lnSpc>
                <a:spcPct val="90000"/>
              </a:lnSpc>
              <a:spcBef>
                <a:spcPts val="1000"/>
              </a:spcBef>
              <a:spcAft>
                <a:spcPts val="0"/>
              </a:spcAft>
              <a:buClr>
                <a:schemeClr val="dk1"/>
              </a:buClr>
              <a:buSzPts val="4000"/>
              <a:buChar char="•"/>
              <a:defRPr>
                <a:latin typeface="Arial"/>
                <a:ea typeface="Arial"/>
                <a:cs typeface="Arial"/>
                <a:sym typeface="Arial"/>
              </a:defRPr>
            </a:lvl2pPr>
            <a:lvl3pPr marL="1371600" lvl="2" indent="-457200" algn="l">
              <a:lnSpc>
                <a:spcPct val="90000"/>
              </a:lnSpc>
              <a:spcBef>
                <a:spcPts val="1000"/>
              </a:spcBef>
              <a:spcAft>
                <a:spcPts val="0"/>
              </a:spcAft>
              <a:buClr>
                <a:schemeClr val="dk1"/>
              </a:buClr>
              <a:buSzPts val="3600"/>
              <a:buChar char="•"/>
              <a:defRPr>
                <a:latin typeface="Arial"/>
                <a:ea typeface="Arial"/>
                <a:cs typeface="Arial"/>
                <a:sym typeface="Arial"/>
              </a:defRPr>
            </a:lvl3pPr>
            <a:lvl4pPr marL="1828800" lvl="3" indent="-431800" algn="l">
              <a:lnSpc>
                <a:spcPct val="90000"/>
              </a:lnSpc>
              <a:spcBef>
                <a:spcPts val="1000"/>
              </a:spcBef>
              <a:spcAft>
                <a:spcPts val="0"/>
              </a:spcAft>
              <a:buClr>
                <a:schemeClr val="dk1"/>
              </a:buClr>
              <a:buSzPts val="3200"/>
              <a:buChar char="•"/>
              <a:defRPr>
                <a:latin typeface="Arial"/>
                <a:ea typeface="Arial"/>
                <a:cs typeface="Arial"/>
                <a:sym typeface="Arial"/>
              </a:defRPr>
            </a:lvl4pPr>
            <a:lvl5pPr marL="2286000" lvl="4" indent="-431800" algn="l">
              <a:lnSpc>
                <a:spcPct val="90000"/>
              </a:lnSpc>
              <a:spcBef>
                <a:spcPts val="1000"/>
              </a:spcBef>
              <a:spcAft>
                <a:spcPts val="0"/>
              </a:spcAft>
              <a:buClr>
                <a:schemeClr val="dk1"/>
              </a:buClr>
              <a:buSzPts val="3200"/>
              <a:buChar char="•"/>
              <a:defRPr>
                <a:latin typeface="Arial"/>
                <a:ea typeface="Arial"/>
                <a:cs typeface="Arial"/>
                <a:sym typeface="Aria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cxnSp>
        <p:nvCxnSpPr>
          <p:cNvPr id="32" name="Google Shape;32;p21"/>
          <p:cNvCxnSpPr/>
          <p:nvPr/>
        </p:nvCxnSpPr>
        <p:spPr>
          <a:xfrm>
            <a:off x="0" y="1143000"/>
            <a:ext cx="4070555" cy="0"/>
          </a:xfrm>
          <a:prstGeom prst="straightConnector1">
            <a:avLst/>
          </a:prstGeom>
          <a:noFill/>
          <a:ln w="152400" cap="flat" cmpd="sng">
            <a:solidFill>
              <a:schemeClr val="accent1"/>
            </a:solidFill>
            <a:prstDash val="solid"/>
            <a:miter lim="800000"/>
            <a:headEnd type="none" w="sm" len="sm"/>
            <a:tailEnd type="none" w="sm" len="sm"/>
          </a:ln>
        </p:spPr>
      </p:cxnSp>
    </p:spTree>
  </p:cSld>
  <p:clrMapOvr>
    <a:masterClrMapping/>
  </p:clrMapOvr>
  <p:transition spd="slow">
    <p:push/>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07659-01D5-8040-9BC4-05EA31379A3B}"/>
              </a:ext>
            </a:extLst>
          </p:cNvPr>
          <p:cNvSpPr>
            <a:spLocks noGrp="1"/>
          </p:cNvSpPr>
          <p:nvPr>
            <p:ph type="title"/>
          </p:nvPr>
        </p:nvSpPr>
        <p:spPr>
          <a:xfrm>
            <a:off x="1679140" y="914400"/>
            <a:ext cx="7862426" cy="3200400"/>
          </a:xfrm>
        </p:spPr>
        <p:txBody>
          <a:bodyPr anchor="b"/>
          <a:lstStyle>
            <a:lvl1pPr>
              <a:defRPr sz="6398"/>
            </a:lvl1pPr>
          </a:lstStyle>
          <a:p>
            <a:r>
              <a:rPr lang="en-US"/>
              <a:t>Click to edit Master title style</a:t>
            </a:r>
          </a:p>
        </p:txBody>
      </p:sp>
      <p:sp>
        <p:nvSpPr>
          <p:cNvPr id="3" name="Content Placeholder 2">
            <a:extLst>
              <a:ext uri="{FF2B5EF4-FFF2-40B4-BE49-F238E27FC236}">
                <a16:creationId xmlns:a16="http://schemas.microsoft.com/office/drawing/2014/main" id="{9329FABF-A425-634A-AA0B-819CB0186F23}"/>
              </a:ext>
            </a:extLst>
          </p:cNvPr>
          <p:cNvSpPr>
            <a:spLocks noGrp="1"/>
          </p:cNvSpPr>
          <p:nvPr>
            <p:ph idx="1"/>
          </p:nvPr>
        </p:nvSpPr>
        <p:spPr>
          <a:xfrm>
            <a:off x="10363677" y="1974851"/>
            <a:ext cx="12341185" cy="9747250"/>
          </a:xfrm>
        </p:spPr>
        <p:txBody>
          <a:bodyPr/>
          <a:lstStyle>
            <a:lvl1pPr>
              <a:defRPr sz="6398"/>
            </a:lvl1pPr>
            <a:lvl2pPr>
              <a:defRPr sz="5599"/>
            </a:lvl2pPr>
            <a:lvl3pPr>
              <a:defRPr sz="4799"/>
            </a:lvl3pPr>
            <a:lvl4pPr>
              <a:defRPr sz="3999"/>
            </a:lvl4pPr>
            <a:lvl5pPr>
              <a:defRPr sz="3999"/>
            </a:lvl5pPr>
            <a:lvl6pPr>
              <a:defRPr sz="3999"/>
            </a:lvl6pPr>
            <a:lvl7pPr>
              <a:defRPr sz="3999"/>
            </a:lvl7pPr>
            <a:lvl8pPr>
              <a:defRPr sz="3999"/>
            </a:lvl8pPr>
            <a:lvl9pPr>
              <a:defRPr sz="3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A892630-25BC-0F4C-AD09-4ABB7E9876F6}"/>
              </a:ext>
            </a:extLst>
          </p:cNvPr>
          <p:cNvSpPr>
            <a:spLocks noGrp="1"/>
          </p:cNvSpPr>
          <p:nvPr>
            <p:ph type="body" sz="half" idx="2"/>
          </p:nvPr>
        </p:nvSpPr>
        <p:spPr>
          <a:xfrm>
            <a:off x="1679140" y="4114800"/>
            <a:ext cx="7862426" cy="7623176"/>
          </a:xfrm>
        </p:spPr>
        <p:txBody>
          <a:bodyPr/>
          <a:lstStyle>
            <a:lvl1pPr marL="0" indent="0">
              <a:buNone/>
              <a:defRPr sz="3199"/>
            </a:lvl1pPr>
            <a:lvl2pPr marL="914171" indent="0">
              <a:buNone/>
              <a:defRPr sz="2799"/>
            </a:lvl2pPr>
            <a:lvl3pPr marL="1828343" indent="0">
              <a:buNone/>
              <a:defRPr sz="2399"/>
            </a:lvl3pPr>
            <a:lvl4pPr marL="2742514" indent="0">
              <a:buNone/>
              <a:defRPr sz="2000"/>
            </a:lvl4pPr>
            <a:lvl5pPr marL="3656686" indent="0">
              <a:buNone/>
              <a:defRPr sz="2000"/>
            </a:lvl5pPr>
            <a:lvl6pPr marL="4570857" indent="0">
              <a:buNone/>
              <a:defRPr sz="2000"/>
            </a:lvl6pPr>
            <a:lvl7pPr marL="5485028" indent="0">
              <a:buNone/>
              <a:defRPr sz="2000"/>
            </a:lvl7pPr>
            <a:lvl8pPr marL="6399200" indent="0">
              <a:buNone/>
              <a:defRPr sz="2000"/>
            </a:lvl8pPr>
            <a:lvl9pPr marL="7313371" indent="0">
              <a:buNone/>
              <a:defRPr sz="2000"/>
            </a:lvl9pPr>
          </a:lstStyle>
          <a:p>
            <a:pPr lvl="0"/>
            <a:r>
              <a:rPr lang="en-US"/>
              <a:t>Click to edit Master text styles</a:t>
            </a:r>
          </a:p>
        </p:txBody>
      </p:sp>
      <p:sp>
        <p:nvSpPr>
          <p:cNvPr id="5" name="Date Placeholder 4">
            <a:extLst>
              <a:ext uri="{FF2B5EF4-FFF2-40B4-BE49-F238E27FC236}">
                <a16:creationId xmlns:a16="http://schemas.microsoft.com/office/drawing/2014/main" id="{3608D248-612F-5140-A68E-DE3ED4A81F8E}"/>
              </a:ext>
            </a:extLst>
          </p:cNvPr>
          <p:cNvSpPr>
            <a:spLocks noGrp="1"/>
          </p:cNvSpPr>
          <p:nvPr>
            <p:ph type="dt" sz="half" idx="10"/>
          </p:nvPr>
        </p:nvSpPr>
        <p:spPr/>
        <p:txBody>
          <a:bodyPr/>
          <a:lstStyle/>
          <a:p>
            <a:fld id="{BB9DA979-E4AC-E147-A9BB-68797904C01F}" type="datetimeFigureOut">
              <a:rPr lang="en-US" smtClean="0"/>
              <a:t>12/1/2021</a:t>
            </a:fld>
            <a:endParaRPr lang="en-US"/>
          </a:p>
        </p:txBody>
      </p:sp>
      <p:sp>
        <p:nvSpPr>
          <p:cNvPr id="6" name="Footer Placeholder 5">
            <a:extLst>
              <a:ext uri="{FF2B5EF4-FFF2-40B4-BE49-F238E27FC236}">
                <a16:creationId xmlns:a16="http://schemas.microsoft.com/office/drawing/2014/main" id="{47B9431E-8515-564B-A357-BB0F9ECF20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FF9E47-ABD4-544F-B313-93B63C6F271C}"/>
              </a:ext>
            </a:extLst>
          </p:cNvPr>
          <p:cNvSpPr>
            <a:spLocks noGrp="1"/>
          </p:cNvSpPr>
          <p:nvPr>
            <p:ph type="sldNum" sz="quarter" idx="12"/>
          </p:nvPr>
        </p:nvSpPr>
        <p:spPr/>
        <p:txBody>
          <a:bodyPr/>
          <a:lstStyle/>
          <a:p>
            <a:fld id="{0D4AEAC4-FC83-2A49-9ACD-C19E8BDB4098}" type="slidenum">
              <a:rPr lang="en-US" smtClean="0"/>
              <a:t>‹#›</a:t>
            </a:fld>
            <a:endParaRPr lang="en-US"/>
          </a:p>
        </p:txBody>
      </p:sp>
    </p:spTree>
    <p:extLst>
      <p:ext uri="{BB962C8B-B14F-4D97-AF65-F5344CB8AC3E}">
        <p14:creationId xmlns:p14="http://schemas.microsoft.com/office/powerpoint/2010/main" val="34448545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BF4B6-9E7A-5F43-96C2-D319D994C3E7}"/>
              </a:ext>
            </a:extLst>
          </p:cNvPr>
          <p:cNvSpPr>
            <a:spLocks noGrp="1"/>
          </p:cNvSpPr>
          <p:nvPr>
            <p:ph type="title"/>
          </p:nvPr>
        </p:nvSpPr>
        <p:spPr>
          <a:xfrm>
            <a:off x="1679140" y="914400"/>
            <a:ext cx="7862426" cy="3200400"/>
          </a:xfrm>
        </p:spPr>
        <p:txBody>
          <a:bodyPr anchor="b"/>
          <a:lstStyle>
            <a:lvl1pPr>
              <a:defRPr sz="6398"/>
            </a:lvl1pPr>
          </a:lstStyle>
          <a:p>
            <a:r>
              <a:rPr lang="en-US"/>
              <a:t>Click to edit Master title style</a:t>
            </a:r>
          </a:p>
        </p:txBody>
      </p:sp>
      <p:sp>
        <p:nvSpPr>
          <p:cNvPr id="3" name="Picture Placeholder 2">
            <a:extLst>
              <a:ext uri="{FF2B5EF4-FFF2-40B4-BE49-F238E27FC236}">
                <a16:creationId xmlns:a16="http://schemas.microsoft.com/office/drawing/2014/main" id="{7FF4EC88-7B23-FE49-9450-B0DAE9627A20}"/>
              </a:ext>
            </a:extLst>
          </p:cNvPr>
          <p:cNvSpPr>
            <a:spLocks noGrp="1"/>
          </p:cNvSpPr>
          <p:nvPr>
            <p:ph type="pic" idx="1"/>
          </p:nvPr>
        </p:nvSpPr>
        <p:spPr>
          <a:xfrm>
            <a:off x="10363677" y="1974851"/>
            <a:ext cx="12341185" cy="9747250"/>
          </a:xfrm>
        </p:spPr>
        <p:txBody>
          <a:bodyPr/>
          <a:lstStyle>
            <a:lvl1pPr marL="0" indent="0">
              <a:buNone/>
              <a:defRPr sz="6398"/>
            </a:lvl1pPr>
            <a:lvl2pPr marL="914171" indent="0">
              <a:buNone/>
              <a:defRPr sz="5599"/>
            </a:lvl2pPr>
            <a:lvl3pPr marL="1828343" indent="0">
              <a:buNone/>
              <a:defRPr sz="4799"/>
            </a:lvl3pPr>
            <a:lvl4pPr marL="2742514" indent="0">
              <a:buNone/>
              <a:defRPr sz="3999"/>
            </a:lvl4pPr>
            <a:lvl5pPr marL="3656686" indent="0">
              <a:buNone/>
              <a:defRPr sz="3999"/>
            </a:lvl5pPr>
            <a:lvl6pPr marL="4570857" indent="0">
              <a:buNone/>
              <a:defRPr sz="3999"/>
            </a:lvl6pPr>
            <a:lvl7pPr marL="5485028" indent="0">
              <a:buNone/>
              <a:defRPr sz="3999"/>
            </a:lvl7pPr>
            <a:lvl8pPr marL="6399200" indent="0">
              <a:buNone/>
              <a:defRPr sz="3999"/>
            </a:lvl8pPr>
            <a:lvl9pPr marL="7313371" indent="0">
              <a:buNone/>
              <a:defRPr sz="3999"/>
            </a:lvl9pPr>
          </a:lstStyle>
          <a:p>
            <a:endParaRPr lang="en-US"/>
          </a:p>
        </p:txBody>
      </p:sp>
      <p:sp>
        <p:nvSpPr>
          <p:cNvPr id="4" name="Text Placeholder 3">
            <a:extLst>
              <a:ext uri="{FF2B5EF4-FFF2-40B4-BE49-F238E27FC236}">
                <a16:creationId xmlns:a16="http://schemas.microsoft.com/office/drawing/2014/main" id="{D1568E2F-63C7-154F-8849-CD2AE07071B9}"/>
              </a:ext>
            </a:extLst>
          </p:cNvPr>
          <p:cNvSpPr>
            <a:spLocks noGrp="1"/>
          </p:cNvSpPr>
          <p:nvPr>
            <p:ph type="body" sz="half" idx="2"/>
          </p:nvPr>
        </p:nvSpPr>
        <p:spPr>
          <a:xfrm>
            <a:off x="1679140" y="4114800"/>
            <a:ext cx="7862426" cy="7623176"/>
          </a:xfrm>
        </p:spPr>
        <p:txBody>
          <a:bodyPr/>
          <a:lstStyle>
            <a:lvl1pPr marL="0" indent="0">
              <a:buNone/>
              <a:defRPr sz="3199"/>
            </a:lvl1pPr>
            <a:lvl2pPr marL="914171" indent="0">
              <a:buNone/>
              <a:defRPr sz="2799"/>
            </a:lvl2pPr>
            <a:lvl3pPr marL="1828343" indent="0">
              <a:buNone/>
              <a:defRPr sz="2399"/>
            </a:lvl3pPr>
            <a:lvl4pPr marL="2742514" indent="0">
              <a:buNone/>
              <a:defRPr sz="2000"/>
            </a:lvl4pPr>
            <a:lvl5pPr marL="3656686" indent="0">
              <a:buNone/>
              <a:defRPr sz="2000"/>
            </a:lvl5pPr>
            <a:lvl6pPr marL="4570857" indent="0">
              <a:buNone/>
              <a:defRPr sz="2000"/>
            </a:lvl6pPr>
            <a:lvl7pPr marL="5485028" indent="0">
              <a:buNone/>
              <a:defRPr sz="2000"/>
            </a:lvl7pPr>
            <a:lvl8pPr marL="6399200" indent="0">
              <a:buNone/>
              <a:defRPr sz="2000"/>
            </a:lvl8pPr>
            <a:lvl9pPr marL="7313371" indent="0">
              <a:buNone/>
              <a:defRPr sz="2000"/>
            </a:lvl9pPr>
          </a:lstStyle>
          <a:p>
            <a:pPr lvl="0"/>
            <a:r>
              <a:rPr lang="en-US"/>
              <a:t>Click to edit Master text styles</a:t>
            </a:r>
          </a:p>
        </p:txBody>
      </p:sp>
      <p:sp>
        <p:nvSpPr>
          <p:cNvPr id="5" name="Date Placeholder 4">
            <a:extLst>
              <a:ext uri="{FF2B5EF4-FFF2-40B4-BE49-F238E27FC236}">
                <a16:creationId xmlns:a16="http://schemas.microsoft.com/office/drawing/2014/main" id="{2A3A8E64-8F51-9F49-AEC0-60A8BC7D846F}"/>
              </a:ext>
            </a:extLst>
          </p:cNvPr>
          <p:cNvSpPr>
            <a:spLocks noGrp="1"/>
          </p:cNvSpPr>
          <p:nvPr>
            <p:ph type="dt" sz="half" idx="10"/>
          </p:nvPr>
        </p:nvSpPr>
        <p:spPr/>
        <p:txBody>
          <a:bodyPr/>
          <a:lstStyle/>
          <a:p>
            <a:fld id="{BB9DA979-E4AC-E147-A9BB-68797904C01F}" type="datetimeFigureOut">
              <a:rPr lang="en-US" smtClean="0"/>
              <a:t>12/1/2021</a:t>
            </a:fld>
            <a:endParaRPr lang="en-US"/>
          </a:p>
        </p:txBody>
      </p:sp>
      <p:sp>
        <p:nvSpPr>
          <p:cNvPr id="6" name="Footer Placeholder 5">
            <a:extLst>
              <a:ext uri="{FF2B5EF4-FFF2-40B4-BE49-F238E27FC236}">
                <a16:creationId xmlns:a16="http://schemas.microsoft.com/office/drawing/2014/main" id="{5ECE7E74-9036-E044-94F0-74087FF3AA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D761BC-C55C-394E-95F5-7E9B9CADB242}"/>
              </a:ext>
            </a:extLst>
          </p:cNvPr>
          <p:cNvSpPr>
            <a:spLocks noGrp="1"/>
          </p:cNvSpPr>
          <p:nvPr>
            <p:ph type="sldNum" sz="quarter" idx="12"/>
          </p:nvPr>
        </p:nvSpPr>
        <p:spPr/>
        <p:txBody>
          <a:bodyPr/>
          <a:lstStyle/>
          <a:p>
            <a:fld id="{0D4AEAC4-FC83-2A49-9ACD-C19E8BDB4098}" type="slidenum">
              <a:rPr lang="en-US" smtClean="0"/>
              <a:t>‹#›</a:t>
            </a:fld>
            <a:endParaRPr lang="en-US"/>
          </a:p>
        </p:txBody>
      </p:sp>
    </p:spTree>
    <p:extLst>
      <p:ext uri="{BB962C8B-B14F-4D97-AF65-F5344CB8AC3E}">
        <p14:creationId xmlns:p14="http://schemas.microsoft.com/office/powerpoint/2010/main" val="7927030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B5AC0-547F-C04C-8C55-07E070A20A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DF0F60-F247-2547-B285-B498282E9A5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FA2FFC-8C97-A84C-881F-F01E3C7E59E2}"/>
              </a:ext>
            </a:extLst>
          </p:cNvPr>
          <p:cNvSpPr>
            <a:spLocks noGrp="1"/>
          </p:cNvSpPr>
          <p:nvPr>
            <p:ph type="dt" sz="half" idx="10"/>
          </p:nvPr>
        </p:nvSpPr>
        <p:spPr/>
        <p:txBody>
          <a:bodyPr/>
          <a:lstStyle/>
          <a:p>
            <a:fld id="{BB9DA979-E4AC-E147-A9BB-68797904C01F}" type="datetimeFigureOut">
              <a:rPr lang="en-US" smtClean="0"/>
              <a:t>12/1/2021</a:t>
            </a:fld>
            <a:endParaRPr lang="en-US"/>
          </a:p>
        </p:txBody>
      </p:sp>
      <p:sp>
        <p:nvSpPr>
          <p:cNvPr id="5" name="Footer Placeholder 4">
            <a:extLst>
              <a:ext uri="{FF2B5EF4-FFF2-40B4-BE49-F238E27FC236}">
                <a16:creationId xmlns:a16="http://schemas.microsoft.com/office/drawing/2014/main" id="{7BAEF549-0AFA-7640-9F71-80542954B6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B25FD3-9DCE-9C4D-8BFB-263663ED7A2A}"/>
              </a:ext>
            </a:extLst>
          </p:cNvPr>
          <p:cNvSpPr>
            <a:spLocks noGrp="1"/>
          </p:cNvSpPr>
          <p:nvPr>
            <p:ph type="sldNum" sz="quarter" idx="12"/>
          </p:nvPr>
        </p:nvSpPr>
        <p:spPr/>
        <p:txBody>
          <a:bodyPr/>
          <a:lstStyle/>
          <a:p>
            <a:fld id="{0D4AEAC4-FC83-2A49-9ACD-C19E8BDB4098}" type="slidenum">
              <a:rPr lang="en-US" smtClean="0"/>
              <a:t>‹#›</a:t>
            </a:fld>
            <a:endParaRPr lang="en-US"/>
          </a:p>
        </p:txBody>
      </p:sp>
    </p:spTree>
    <p:extLst>
      <p:ext uri="{BB962C8B-B14F-4D97-AF65-F5344CB8AC3E}">
        <p14:creationId xmlns:p14="http://schemas.microsoft.com/office/powerpoint/2010/main" val="13727624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C3F81A-0B06-1F46-8993-6AB734F09E46}"/>
              </a:ext>
            </a:extLst>
          </p:cNvPr>
          <p:cNvSpPr>
            <a:spLocks noGrp="1"/>
          </p:cNvSpPr>
          <p:nvPr>
            <p:ph type="title" orient="vert"/>
          </p:nvPr>
        </p:nvSpPr>
        <p:spPr>
          <a:xfrm>
            <a:off x="17445256" y="730250"/>
            <a:ext cx="5256431" cy="11623676"/>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D80551-2EF2-B84D-87E7-CC23A836FF7C}"/>
              </a:ext>
            </a:extLst>
          </p:cNvPr>
          <p:cNvSpPr>
            <a:spLocks noGrp="1"/>
          </p:cNvSpPr>
          <p:nvPr>
            <p:ph type="body" orient="vert" idx="1"/>
          </p:nvPr>
        </p:nvSpPr>
        <p:spPr>
          <a:xfrm>
            <a:off x="1675963" y="730250"/>
            <a:ext cx="15464572" cy="116236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484A69-950E-C141-9362-B4EE963D88B1}"/>
              </a:ext>
            </a:extLst>
          </p:cNvPr>
          <p:cNvSpPr>
            <a:spLocks noGrp="1"/>
          </p:cNvSpPr>
          <p:nvPr>
            <p:ph type="dt" sz="half" idx="10"/>
          </p:nvPr>
        </p:nvSpPr>
        <p:spPr/>
        <p:txBody>
          <a:bodyPr/>
          <a:lstStyle/>
          <a:p>
            <a:fld id="{BB9DA979-E4AC-E147-A9BB-68797904C01F}" type="datetimeFigureOut">
              <a:rPr lang="en-US" smtClean="0"/>
              <a:t>12/1/2021</a:t>
            </a:fld>
            <a:endParaRPr lang="en-US"/>
          </a:p>
        </p:txBody>
      </p:sp>
      <p:sp>
        <p:nvSpPr>
          <p:cNvPr id="5" name="Footer Placeholder 4">
            <a:extLst>
              <a:ext uri="{FF2B5EF4-FFF2-40B4-BE49-F238E27FC236}">
                <a16:creationId xmlns:a16="http://schemas.microsoft.com/office/drawing/2014/main" id="{64480766-43C3-5648-AC49-BFEE0621D6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0BF949-32A7-0C40-ACCB-62ADC136AF54}"/>
              </a:ext>
            </a:extLst>
          </p:cNvPr>
          <p:cNvSpPr>
            <a:spLocks noGrp="1"/>
          </p:cNvSpPr>
          <p:nvPr>
            <p:ph type="sldNum" sz="quarter" idx="12"/>
          </p:nvPr>
        </p:nvSpPr>
        <p:spPr/>
        <p:txBody>
          <a:bodyPr/>
          <a:lstStyle/>
          <a:p>
            <a:fld id="{0D4AEAC4-FC83-2A49-9ACD-C19E8BDB4098}" type="slidenum">
              <a:rPr lang="en-US" smtClean="0"/>
              <a:t>‹#›</a:t>
            </a:fld>
            <a:endParaRPr lang="en-US"/>
          </a:p>
        </p:txBody>
      </p:sp>
    </p:spTree>
    <p:extLst>
      <p:ext uri="{BB962C8B-B14F-4D97-AF65-F5344CB8AC3E}">
        <p14:creationId xmlns:p14="http://schemas.microsoft.com/office/powerpoint/2010/main" val="20478997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x">
  <p:cSld name="ISOBAR-PLAINWHITE">
    <p:spTree>
      <p:nvGrpSpPr>
        <p:cNvPr id="1" name=""/>
        <p:cNvGrpSpPr/>
        <p:nvPr/>
      </p:nvGrpSpPr>
      <p:grpSpPr>
        <a:xfrm>
          <a:off x="0" y="0"/>
          <a:ext cx="0" cy="0"/>
          <a:chOff x="0" y="0"/>
          <a:chExt cx="0" cy="0"/>
        </a:xfrm>
      </p:grpSpPr>
      <p:sp>
        <p:nvSpPr>
          <p:cNvPr id="275" name="Slide Number"/>
          <p:cNvSpPr txBox="1">
            <a:spLocks noGrp="1"/>
          </p:cNvSpPr>
          <p:nvPr>
            <p:ph type="sldNum" sz="quarter" idx="2"/>
          </p:nvPr>
        </p:nvSpPr>
        <p:spPr>
          <a:xfrm>
            <a:off x="23599198" y="12871485"/>
            <a:ext cx="361336" cy="338670"/>
          </a:xfrm>
          <a:prstGeom prst="rect">
            <a:avLst/>
          </a:prstGeom>
        </p:spPr>
        <p:txBody>
          <a:bodyPr/>
          <a:lstStyle>
            <a:lvl1pPr>
              <a:defRPr sz="1600"/>
            </a:lvl1pPr>
          </a:lstStyle>
          <a:p>
            <a:fld id="{86CB4B4D-7CA3-9044-876B-883B54F8677D}" type="slidenum">
              <a:t>‹#›</a:t>
            </a:fld>
            <a:endParaRPr/>
          </a:p>
        </p:txBody>
      </p:sp>
      <p:pic>
        <p:nvPicPr>
          <p:cNvPr id="276" name="Google Shape;2297;p261" descr="Google Shape;2297;p261"/>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572298" y="12686127"/>
            <a:ext cx="3259525" cy="565382"/>
          </a:xfrm>
          <a:prstGeom prst="rect">
            <a:avLst/>
          </a:prstGeom>
          <a:ln w="12700">
            <a:miter lim="400000"/>
          </a:ln>
        </p:spPr>
      </p:pic>
      <p:sp>
        <p:nvSpPr>
          <p:cNvPr id="277" name="/ Eyebrow"/>
          <p:cNvSpPr txBox="1">
            <a:spLocks noGrp="1"/>
          </p:cNvSpPr>
          <p:nvPr>
            <p:ph type="body" sz="quarter" idx="21"/>
          </p:nvPr>
        </p:nvSpPr>
        <p:spPr>
          <a:xfrm>
            <a:off x="440152" y="316177"/>
            <a:ext cx="5616751" cy="649818"/>
          </a:xfrm>
          <a:prstGeom prst="rect">
            <a:avLst/>
          </a:prstGeom>
        </p:spPr>
        <p:txBody>
          <a:bodyPr lIns="50800" tIns="50800" rIns="50800" bIns="50800" anchor="t"/>
          <a:lstStyle>
            <a:lvl1pPr marL="0" indent="0" algn="l">
              <a:lnSpc>
                <a:spcPct val="80000"/>
              </a:lnSpc>
              <a:buClrTx/>
              <a:buSzTx/>
              <a:buFontTx/>
              <a:buNone/>
              <a:defRPr sz="2133">
                <a:solidFill>
                  <a:srgbClr val="000000"/>
                </a:solidFill>
              </a:defRPr>
            </a:lvl1pPr>
          </a:lstStyle>
          <a:p>
            <a:r>
              <a:t>/ Eyebrow</a:t>
            </a:r>
          </a:p>
        </p:txBody>
      </p:sp>
    </p:spTree>
    <p:extLst>
      <p:ext uri="{BB962C8B-B14F-4D97-AF65-F5344CB8AC3E}">
        <p14:creationId xmlns:p14="http://schemas.microsoft.com/office/powerpoint/2010/main" val="3284251079"/>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and Content Layout">
    <p:spTree>
      <p:nvGrpSpPr>
        <p:cNvPr id="1" name=""/>
        <p:cNvGrpSpPr/>
        <p:nvPr/>
      </p:nvGrpSpPr>
      <p:grpSpPr>
        <a:xfrm>
          <a:off x="0" y="0"/>
          <a:ext cx="0" cy="0"/>
          <a:chOff x="0" y="0"/>
          <a:chExt cx="0" cy="0"/>
        </a:xfrm>
      </p:grpSpPr>
      <p:sp>
        <p:nvSpPr>
          <p:cNvPr id="7" name="Slide Number Placeholder 6"/>
          <p:cNvSpPr>
            <a:spLocks noGrp="1"/>
          </p:cNvSpPr>
          <p:nvPr>
            <p:ph type="sldNum" sz="quarter" idx="10"/>
          </p:nvPr>
        </p:nvSpPr>
        <p:spPr/>
        <p:txBody>
          <a:bodyPr/>
          <a:lstStyle/>
          <a:p>
            <a:fld id="{A15C5EC1-1BEF-49A0-A8DA-B672C63EDCC2}" type="slidenum">
              <a:rPr lang="en-US" smtClean="0"/>
              <a:t>‹#›</a:t>
            </a:fld>
            <a:endParaRPr lang="en-US" dirty="0"/>
          </a:p>
        </p:txBody>
      </p:sp>
      <p:sp>
        <p:nvSpPr>
          <p:cNvPr id="8" name="Title 7"/>
          <p:cNvSpPr>
            <a:spLocks noGrp="1"/>
          </p:cNvSpPr>
          <p:nvPr>
            <p:ph type="title"/>
          </p:nvPr>
        </p:nvSpPr>
        <p:spPr/>
        <p:txBody>
          <a:bodyPr/>
          <a:lstStyle/>
          <a:p>
            <a:r>
              <a:rPr lang="en-US"/>
              <a:t>Click to edit Master title style</a:t>
            </a:r>
            <a:endParaRPr lang="en-US" dirty="0"/>
          </a:p>
        </p:txBody>
      </p:sp>
      <p:sp>
        <p:nvSpPr>
          <p:cNvPr id="5" name="Content Placeholder 2"/>
          <p:cNvSpPr>
            <a:spLocks noGrp="1"/>
          </p:cNvSpPr>
          <p:nvPr>
            <p:ph idx="11"/>
          </p:nvPr>
        </p:nvSpPr>
        <p:spPr>
          <a:xfrm>
            <a:off x="1218884" y="2743201"/>
            <a:ext cx="21863705" cy="9448798"/>
          </a:xfrm>
        </p:spPr>
        <p:txBody>
          <a:bodyPr/>
          <a:lstStyle>
            <a:lvl1pPr>
              <a:spcAft>
                <a:spcPts val="0"/>
              </a:spcAft>
              <a:defRPr/>
            </a:lvl1pPr>
            <a:lvl2pPr>
              <a:spcBef>
                <a:spcPts val="0"/>
              </a:spcBef>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379964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7206" y="2244726"/>
            <a:ext cx="18283238" cy="4775200"/>
          </a:xfrm>
        </p:spPr>
        <p:txBody>
          <a:bodyPr anchor="b"/>
          <a:lstStyle>
            <a:lvl1pPr algn="ctr">
              <a:defRPr sz="11997"/>
            </a:lvl1pPr>
          </a:lstStyle>
          <a:p>
            <a:r>
              <a:rPr lang="en-US"/>
              <a:t>Click to edit Master title style</a:t>
            </a:r>
          </a:p>
        </p:txBody>
      </p:sp>
      <p:sp>
        <p:nvSpPr>
          <p:cNvPr id="3" name="Subtitle 2"/>
          <p:cNvSpPr>
            <a:spLocks noGrp="1"/>
          </p:cNvSpPr>
          <p:nvPr>
            <p:ph type="subTitle" idx="1"/>
          </p:nvPr>
        </p:nvSpPr>
        <p:spPr>
          <a:xfrm>
            <a:off x="3047206" y="7204076"/>
            <a:ext cx="18283238" cy="3311524"/>
          </a:xfrm>
        </p:spPr>
        <p:txBody>
          <a:bodyPr/>
          <a:lstStyle>
            <a:lvl1pPr marL="0" indent="0" algn="ctr">
              <a:buNone/>
              <a:defRPr sz="4799"/>
            </a:lvl1pPr>
            <a:lvl2pPr marL="914171" indent="0" algn="ctr">
              <a:buNone/>
              <a:defRPr sz="3999"/>
            </a:lvl2pPr>
            <a:lvl3pPr marL="1828343" indent="0" algn="ctr">
              <a:buNone/>
              <a:defRPr sz="3599"/>
            </a:lvl3pPr>
            <a:lvl4pPr marL="2742514" indent="0" algn="ctr">
              <a:buNone/>
              <a:defRPr sz="3199"/>
            </a:lvl4pPr>
            <a:lvl5pPr marL="3656686" indent="0" algn="ctr">
              <a:buNone/>
              <a:defRPr sz="3199"/>
            </a:lvl5pPr>
            <a:lvl6pPr marL="4570857" indent="0" algn="ctr">
              <a:buNone/>
              <a:defRPr sz="3199"/>
            </a:lvl6pPr>
            <a:lvl7pPr marL="5485028" indent="0" algn="ctr">
              <a:buNone/>
              <a:defRPr sz="3199"/>
            </a:lvl7pPr>
            <a:lvl8pPr marL="6399200" indent="0" algn="ctr">
              <a:buNone/>
              <a:defRPr sz="3199"/>
            </a:lvl8pPr>
            <a:lvl9pPr marL="7313371" indent="0" algn="ctr">
              <a:buNone/>
              <a:defRPr sz="3199"/>
            </a:lvl9pPr>
          </a:lstStyle>
          <a:p>
            <a:r>
              <a:rPr lang="en-US"/>
              <a:t>Click to edit Master subtitle style</a:t>
            </a:r>
          </a:p>
        </p:txBody>
      </p:sp>
      <p:sp>
        <p:nvSpPr>
          <p:cNvPr id="4" name="Date Placeholder 3"/>
          <p:cNvSpPr>
            <a:spLocks noGrp="1"/>
          </p:cNvSpPr>
          <p:nvPr>
            <p:ph type="dt" sz="half" idx="10"/>
          </p:nvPr>
        </p:nvSpPr>
        <p:spPr/>
        <p:txBody>
          <a:bodyPr/>
          <a:lstStyle/>
          <a:p>
            <a:fld id="{9F1EE086-5D36-4258-A3E1-E9F9B181878B}"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93FAAA-79A2-44E9-8717-7D3E21279FBA}" type="slidenum">
              <a:rPr lang="en-US" smtClean="0"/>
              <a:t>‹#›</a:t>
            </a:fld>
            <a:endParaRPr lang="en-US"/>
          </a:p>
        </p:txBody>
      </p:sp>
    </p:spTree>
    <p:extLst>
      <p:ext uri="{BB962C8B-B14F-4D97-AF65-F5344CB8AC3E}">
        <p14:creationId xmlns:p14="http://schemas.microsoft.com/office/powerpoint/2010/main" val="21577409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1EE086-5D36-4258-A3E1-E9F9B181878B}"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93FAAA-79A2-44E9-8717-7D3E21279FBA}" type="slidenum">
              <a:rPr lang="en-US" smtClean="0"/>
              <a:t>‹#›</a:t>
            </a:fld>
            <a:endParaRPr lang="en-US"/>
          </a:p>
        </p:txBody>
      </p:sp>
    </p:spTree>
    <p:extLst>
      <p:ext uri="{BB962C8B-B14F-4D97-AF65-F5344CB8AC3E}">
        <p14:creationId xmlns:p14="http://schemas.microsoft.com/office/powerpoint/2010/main" val="31236815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267" y="3419477"/>
            <a:ext cx="21025723" cy="5705474"/>
          </a:xfrm>
        </p:spPr>
        <p:txBody>
          <a:bodyPr anchor="b"/>
          <a:lstStyle>
            <a:lvl1pPr>
              <a:defRPr sz="11997"/>
            </a:lvl1pPr>
          </a:lstStyle>
          <a:p>
            <a:r>
              <a:rPr lang="en-US"/>
              <a:t>Click to edit Master title style</a:t>
            </a:r>
          </a:p>
        </p:txBody>
      </p:sp>
      <p:sp>
        <p:nvSpPr>
          <p:cNvPr id="3" name="Text Placeholder 2"/>
          <p:cNvSpPr>
            <a:spLocks noGrp="1"/>
          </p:cNvSpPr>
          <p:nvPr>
            <p:ph type="body" idx="1"/>
          </p:nvPr>
        </p:nvSpPr>
        <p:spPr>
          <a:xfrm>
            <a:off x="1663267" y="9178927"/>
            <a:ext cx="21025723" cy="3000374"/>
          </a:xfrm>
        </p:spPr>
        <p:txBody>
          <a:bodyPr/>
          <a:lstStyle>
            <a:lvl1pPr marL="0" indent="0">
              <a:buNone/>
              <a:defRPr sz="4799">
                <a:solidFill>
                  <a:schemeClr val="tx1">
                    <a:tint val="75000"/>
                  </a:schemeClr>
                </a:solidFill>
              </a:defRPr>
            </a:lvl1pPr>
            <a:lvl2pPr marL="914171" indent="0">
              <a:buNone/>
              <a:defRPr sz="3999">
                <a:solidFill>
                  <a:schemeClr val="tx1">
                    <a:tint val="75000"/>
                  </a:schemeClr>
                </a:solidFill>
              </a:defRPr>
            </a:lvl2pPr>
            <a:lvl3pPr marL="1828343" indent="0">
              <a:buNone/>
              <a:defRPr sz="3599">
                <a:solidFill>
                  <a:schemeClr val="tx1">
                    <a:tint val="75000"/>
                  </a:schemeClr>
                </a:solidFill>
              </a:defRPr>
            </a:lvl3pPr>
            <a:lvl4pPr marL="2742514" indent="0">
              <a:buNone/>
              <a:defRPr sz="3199">
                <a:solidFill>
                  <a:schemeClr val="tx1">
                    <a:tint val="75000"/>
                  </a:schemeClr>
                </a:solidFill>
              </a:defRPr>
            </a:lvl4pPr>
            <a:lvl5pPr marL="3656686" indent="0">
              <a:buNone/>
              <a:defRPr sz="3199">
                <a:solidFill>
                  <a:schemeClr val="tx1">
                    <a:tint val="75000"/>
                  </a:schemeClr>
                </a:solidFill>
              </a:defRPr>
            </a:lvl5pPr>
            <a:lvl6pPr marL="4570857" indent="0">
              <a:buNone/>
              <a:defRPr sz="3199">
                <a:solidFill>
                  <a:schemeClr val="tx1">
                    <a:tint val="75000"/>
                  </a:schemeClr>
                </a:solidFill>
              </a:defRPr>
            </a:lvl6pPr>
            <a:lvl7pPr marL="5485028" indent="0">
              <a:buNone/>
              <a:defRPr sz="3199">
                <a:solidFill>
                  <a:schemeClr val="tx1">
                    <a:tint val="75000"/>
                  </a:schemeClr>
                </a:solidFill>
              </a:defRPr>
            </a:lvl7pPr>
            <a:lvl8pPr marL="6399200" indent="0">
              <a:buNone/>
              <a:defRPr sz="3199">
                <a:solidFill>
                  <a:schemeClr val="tx1">
                    <a:tint val="75000"/>
                  </a:schemeClr>
                </a:solidFill>
              </a:defRPr>
            </a:lvl8pPr>
            <a:lvl9pPr marL="7313371" indent="0">
              <a:buNone/>
              <a:defRPr sz="319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1EE086-5D36-4258-A3E1-E9F9B181878B}"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93FAAA-79A2-44E9-8717-7D3E21279FBA}" type="slidenum">
              <a:rPr lang="en-US" smtClean="0"/>
              <a:t>‹#›</a:t>
            </a:fld>
            <a:endParaRPr lang="en-US"/>
          </a:p>
        </p:txBody>
      </p:sp>
    </p:spTree>
    <p:extLst>
      <p:ext uri="{BB962C8B-B14F-4D97-AF65-F5344CB8AC3E}">
        <p14:creationId xmlns:p14="http://schemas.microsoft.com/office/powerpoint/2010/main" val="15336553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75964" y="3651250"/>
            <a:ext cx="10360501"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1185" y="3651250"/>
            <a:ext cx="10360501"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F1EE086-5D36-4258-A3E1-E9F9B181878B}" type="datetimeFigureOut">
              <a:rPr lang="en-US" smtClean="0"/>
              <a:t>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93FAAA-79A2-44E9-8717-7D3E21279FBA}" type="slidenum">
              <a:rPr lang="en-US" smtClean="0"/>
              <a:t>‹#›</a:t>
            </a:fld>
            <a:endParaRPr lang="en-US"/>
          </a:p>
        </p:txBody>
      </p:sp>
    </p:spTree>
    <p:extLst>
      <p:ext uri="{BB962C8B-B14F-4D97-AF65-F5344CB8AC3E}">
        <p14:creationId xmlns:p14="http://schemas.microsoft.com/office/powerpoint/2010/main" val="3425062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lide #5">
  <p:cSld name="Slide #5">
    <p:spTree>
      <p:nvGrpSpPr>
        <p:cNvPr id="1" name="Shape 33"/>
        <p:cNvGrpSpPr/>
        <p:nvPr/>
      </p:nvGrpSpPr>
      <p:grpSpPr>
        <a:xfrm>
          <a:off x="0" y="0"/>
          <a:ext cx="0" cy="0"/>
          <a:chOff x="0" y="0"/>
          <a:chExt cx="0" cy="0"/>
        </a:xfrm>
      </p:grpSpPr>
      <p:cxnSp>
        <p:nvCxnSpPr>
          <p:cNvPr id="34" name="Google Shape;34;p32"/>
          <p:cNvCxnSpPr/>
          <p:nvPr/>
        </p:nvCxnSpPr>
        <p:spPr>
          <a:xfrm>
            <a:off x="0" y="5867400"/>
            <a:ext cx="4070555" cy="0"/>
          </a:xfrm>
          <a:prstGeom prst="straightConnector1">
            <a:avLst/>
          </a:prstGeom>
          <a:noFill/>
          <a:ln w="152400" cap="flat" cmpd="sng">
            <a:solidFill>
              <a:schemeClr val="accent1"/>
            </a:solidFill>
            <a:prstDash val="solid"/>
            <a:miter lim="800000"/>
            <a:headEnd type="none" w="sm" len="sm"/>
            <a:tailEnd type="none" w="sm" len="sm"/>
          </a:ln>
        </p:spPr>
      </p:cxnSp>
      <p:sp>
        <p:nvSpPr>
          <p:cNvPr id="35" name="Google Shape;35;p32"/>
          <p:cNvSpPr/>
          <p:nvPr/>
        </p:nvSpPr>
        <p:spPr>
          <a:xfrm>
            <a:off x="20494625" y="0"/>
            <a:ext cx="3889682" cy="13716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a:solidFill>
                <a:schemeClr val="lt1"/>
              </a:solidFill>
              <a:latin typeface="Lato Light"/>
              <a:ea typeface="Lato Light"/>
              <a:cs typeface="Lato Light"/>
              <a:sym typeface="Lato Light"/>
            </a:endParaRPr>
          </a:p>
        </p:txBody>
      </p:sp>
      <p:sp>
        <p:nvSpPr>
          <p:cNvPr id="36" name="Google Shape;36;p32"/>
          <p:cNvSpPr/>
          <p:nvPr/>
        </p:nvSpPr>
        <p:spPr>
          <a:xfrm>
            <a:off x="11326914" y="1828800"/>
            <a:ext cx="11960225" cy="11887200"/>
          </a:xfrm>
          <a:prstGeom prst="rect">
            <a:avLst/>
          </a:prstGeom>
          <a:solidFill>
            <a:schemeClr val="lt1"/>
          </a:solidFill>
          <a:ln>
            <a:noFill/>
          </a:ln>
          <a:effectLst>
            <a:outerShdw blurRad="1016000" dist="25400" dir="13500000" algn="br"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3600">
              <a:solidFill>
                <a:schemeClr val="lt1"/>
              </a:solidFill>
              <a:latin typeface="Lato Light"/>
              <a:ea typeface="Lato Light"/>
              <a:cs typeface="Lato Light"/>
              <a:sym typeface="Lato Light"/>
            </a:endParaRPr>
          </a:p>
        </p:txBody>
      </p:sp>
      <p:sp>
        <p:nvSpPr>
          <p:cNvPr id="37" name="Google Shape;37;p32"/>
          <p:cNvSpPr txBox="1">
            <a:spLocks noGrp="1"/>
          </p:cNvSpPr>
          <p:nvPr>
            <p:ph type="title"/>
          </p:nvPr>
        </p:nvSpPr>
        <p:spPr>
          <a:xfrm>
            <a:off x="1100373" y="2587752"/>
            <a:ext cx="8040452" cy="304799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1400"/>
              <a:buNone/>
              <a:defRPr>
                <a:solidFill>
                  <a:schemeClr val="accent6"/>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8" name="Google Shape;38;p32"/>
          <p:cNvSpPr txBox="1">
            <a:spLocks noGrp="1"/>
          </p:cNvSpPr>
          <p:nvPr>
            <p:ph type="body" idx="1"/>
          </p:nvPr>
        </p:nvSpPr>
        <p:spPr>
          <a:xfrm>
            <a:off x="1100373" y="6553200"/>
            <a:ext cx="8040687" cy="5105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2000"/>
              </a:spcBef>
              <a:spcAft>
                <a:spcPts val="0"/>
              </a:spcAft>
              <a:buClr>
                <a:schemeClr val="dk1"/>
              </a:buClr>
              <a:buSzPts val="1800"/>
              <a:buChar char="•"/>
              <a:defRPr/>
            </a:lvl1pPr>
            <a:lvl2pPr marL="914400" lvl="1" indent="-342900" algn="l">
              <a:lnSpc>
                <a:spcPct val="90000"/>
              </a:lnSpc>
              <a:spcBef>
                <a:spcPts val="1000"/>
              </a:spcBef>
              <a:spcAft>
                <a:spcPts val="0"/>
              </a:spcAft>
              <a:buClr>
                <a:schemeClr val="dk1"/>
              </a:buClr>
              <a:buSzPts val="1800"/>
              <a:buChar char="•"/>
              <a:defRPr/>
            </a:lvl2pPr>
            <a:lvl3pPr marL="1371600" lvl="2" indent="-342900" algn="l">
              <a:lnSpc>
                <a:spcPct val="90000"/>
              </a:lnSpc>
              <a:spcBef>
                <a:spcPts val="1000"/>
              </a:spcBef>
              <a:spcAft>
                <a:spcPts val="0"/>
              </a:spcAft>
              <a:buClr>
                <a:schemeClr val="dk1"/>
              </a:buClr>
              <a:buSzPts val="1800"/>
              <a:buChar char="•"/>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39" name="Google Shape;39;p32"/>
          <p:cNvSpPr txBox="1">
            <a:spLocks noGrp="1"/>
          </p:cNvSpPr>
          <p:nvPr>
            <p:ph type="body" idx="2"/>
          </p:nvPr>
        </p:nvSpPr>
        <p:spPr>
          <a:xfrm>
            <a:off x="13286681" y="3449444"/>
            <a:ext cx="8040687" cy="864591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2000"/>
              </a:spcBef>
              <a:spcAft>
                <a:spcPts val="0"/>
              </a:spcAft>
              <a:buClr>
                <a:schemeClr val="dk1"/>
              </a:buClr>
              <a:buSzPts val="1800"/>
              <a:buChar char="•"/>
              <a:defRPr/>
            </a:lvl1pPr>
            <a:lvl2pPr marL="914400" lvl="1" indent="-342900" algn="l">
              <a:lnSpc>
                <a:spcPct val="90000"/>
              </a:lnSpc>
              <a:spcBef>
                <a:spcPts val="1000"/>
              </a:spcBef>
              <a:spcAft>
                <a:spcPts val="0"/>
              </a:spcAft>
              <a:buClr>
                <a:schemeClr val="dk1"/>
              </a:buClr>
              <a:buSzPts val="1800"/>
              <a:buChar char="•"/>
              <a:defRPr/>
            </a:lvl2pPr>
            <a:lvl3pPr marL="1371600" lvl="2" indent="-342900" algn="l">
              <a:lnSpc>
                <a:spcPct val="90000"/>
              </a:lnSpc>
              <a:spcBef>
                <a:spcPts val="1000"/>
              </a:spcBef>
              <a:spcAft>
                <a:spcPts val="0"/>
              </a:spcAft>
              <a:buClr>
                <a:schemeClr val="dk1"/>
              </a:buClr>
              <a:buSzPts val="1800"/>
              <a:buChar char="•"/>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Tree>
  </p:cSld>
  <p:clrMapOvr>
    <a:masterClrMapping/>
  </p:clrMapOvr>
  <p:transition spd="slow">
    <p:push/>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139" y="730251"/>
            <a:ext cx="21025723" cy="2651126"/>
          </a:xfrm>
        </p:spPr>
        <p:txBody>
          <a:bodyPr/>
          <a:lstStyle/>
          <a:p>
            <a:r>
              <a:rPr lang="en-US"/>
              <a:t>Click to edit Master title style</a:t>
            </a:r>
          </a:p>
        </p:txBody>
      </p:sp>
      <p:sp>
        <p:nvSpPr>
          <p:cNvPr id="3" name="Text Placeholder 2"/>
          <p:cNvSpPr>
            <a:spLocks noGrp="1"/>
          </p:cNvSpPr>
          <p:nvPr>
            <p:ph type="body" idx="1"/>
          </p:nvPr>
        </p:nvSpPr>
        <p:spPr>
          <a:xfrm>
            <a:off x="1679139" y="3362326"/>
            <a:ext cx="10312888" cy="1647824"/>
          </a:xfrm>
        </p:spPr>
        <p:txBody>
          <a:bodyPr anchor="b"/>
          <a:lstStyle>
            <a:lvl1pPr marL="0" indent="0">
              <a:buNone/>
              <a:defRPr sz="4799" b="1"/>
            </a:lvl1pPr>
            <a:lvl2pPr marL="914171" indent="0">
              <a:buNone/>
              <a:defRPr sz="3999" b="1"/>
            </a:lvl2pPr>
            <a:lvl3pPr marL="1828343" indent="0">
              <a:buNone/>
              <a:defRPr sz="3599" b="1"/>
            </a:lvl3pPr>
            <a:lvl4pPr marL="2742514" indent="0">
              <a:buNone/>
              <a:defRPr sz="3199" b="1"/>
            </a:lvl4pPr>
            <a:lvl5pPr marL="3656686" indent="0">
              <a:buNone/>
              <a:defRPr sz="3199" b="1"/>
            </a:lvl5pPr>
            <a:lvl6pPr marL="4570857" indent="0">
              <a:buNone/>
              <a:defRPr sz="3199" b="1"/>
            </a:lvl6pPr>
            <a:lvl7pPr marL="5485028" indent="0">
              <a:buNone/>
              <a:defRPr sz="3199" b="1"/>
            </a:lvl7pPr>
            <a:lvl8pPr marL="6399200" indent="0">
              <a:buNone/>
              <a:defRPr sz="3199" b="1"/>
            </a:lvl8pPr>
            <a:lvl9pPr marL="7313371" indent="0">
              <a:buNone/>
              <a:defRPr sz="3199" b="1"/>
            </a:lvl9pPr>
          </a:lstStyle>
          <a:p>
            <a:pPr lvl="0"/>
            <a:r>
              <a:rPr lang="en-US"/>
              <a:t>Click to edit Master text styles</a:t>
            </a:r>
          </a:p>
        </p:txBody>
      </p:sp>
      <p:sp>
        <p:nvSpPr>
          <p:cNvPr id="4" name="Content Placeholder 3"/>
          <p:cNvSpPr>
            <a:spLocks noGrp="1"/>
          </p:cNvSpPr>
          <p:nvPr>
            <p:ph sz="half" idx="2"/>
          </p:nvPr>
        </p:nvSpPr>
        <p:spPr>
          <a:xfrm>
            <a:off x="1679139" y="5010150"/>
            <a:ext cx="10312888"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1186" y="3362326"/>
            <a:ext cx="10363676" cy="1647824"/>
          </a:xfrm>
        </p:spPr>
        <p:txBody>
          <a:bodyPr anchor="b"/>
          <a:lstStyle>
            <a:lvl1pPr marL="0" indent="0">
              <a:buNone/>
              <a:defRPr sz="4799" b="1"/>
            </a:lvl1pPr>
            <a:lvl2pPr marL="914171" indent="0">
              <a:buNone/>
              <a:defRPr sz="3999" b="1"/>
            </a:lvl2pPr>
            <a:lvl3pPr marL="1828343" indent="0">
              <a:buNone/>
              <a:defRPr sz="3599" b="1"/>
            </a:lvl3pPr>
            <a:lvl4pPr marL="2742514" indent="0">
              <a:buNone/>
              <a:defRPr sz="3199" b="1"/>
            </a:lvl4pPr>
            <a:lvl5pPr marL="3656686" indent="0">
              <a:buNone/>
              <a:defRPr sz="3199" b="1"/>
            </a:lvl5pPr>
            <a:lvl6pPr marL="4570857" indent="0">
              <a:buNone/>
              <a:defRPr sz="3199" b="1"/>
            </a:lvl6pPr>
            <a:lvl7pPr marL="5485028" indent="0">
              <a:buNone/>
              <a:defRPr sz="3199" b="1"/>
            </a:lvl7pPr>
            <a:lvl8pPr marL="6399200" indent="0">
              <a:buNone/>
              <a:defRPr sz="3199" b="1"/>
            </a:lvl8pPr>
            <a:lvl9pPr marL="7313371" indent="0">
              <a:buNone/>
              <a:defRPr sz="3199" b="1"/>
            </a:lvl9pPr>
          </a:lstStyle>
          <a:p>
            <a:pPr lvl="0"/>
            <a:r>
              <a:rPr lang="en-US"/>
              <a:t>Click to edit Master text styles</a:t>
            </a:r>
          </a:p>
        </p:txBody>
      </p:sp>
      <p:sp>
        <p:nvSpPr>
          <p:cNvPr id="6" name="Content Placeholder 5"/>
          <p:cNvSpPr>
            <a:spLocks noGrp="1"/>
          </p:cNvSpPr>
          <p:nvPr>
            <p:ph sz="quarter" idx="4"/>
          </p:nvPr>
        </p:nvSpPr>
        <p:spPr>
          <a:xfrm>
            <a:off x="12341186" y="5010150"/>
            <a:ext cx="10363676"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1EE086-5D36-4258-A3E1-E9F9B181878B}" type="datetimeFigureOut">
              <a:rPr lang="en-US" smtClean="0"/>
              <a:t>12/1/2021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93FAAA-79A2-44E9-8717-7D3E21279FBA}" type="slidenum">
              <a:rPr lang="en-US" smtClean="0"/>
              <a:t>‹#›</a:t>
            </a:fld>
            <a:endParaRPr lang="en-US"/>
          </a:p>
        </p:txBody>
      </p:sp>
    </p:spTree>
    <p:extLst>
      <p:ext uri="{BB962C8B-B14F-4D97-AF65-F5344CB8AC3E}">
        <p14:creationId xmlns:p14="http://schemas.microsoft.com/office/powerpoint/2010/main" val="9792013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F1EE086-5D36-4258-A3E1-E9F9B181878B}" type="datetimeFigureOut">
              <a:rPr lang="en-US" smtClean="0"/>
              <a:t>12/1/2021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93FAAA-79A2-44E9-8717-7D3E21279FBA}" type="slidenum">
              <a:rPr lang="en-US" smtClean="0"/>
              <a:t>‹#›</a:t>
            </a:fld>
            <a:endParaRPr lang="en-US"/>
          </a:p>
        </p:txBody>
      </p:sp>
    </p:spTree>
    <p:extLst>
      <p:ext uri="{BB962C8B-B14F-4D97-AF65-F5344CB8AC3E}">
        <p14:creationId xmlns:p14="http://schemas.microsoft.com/office/powerpoint/2010/main" val="34716564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1EE086-5D36-4258-A3E1-E9F9B181878B}" type="datetimeFigureOut">
              <a:rPr lang="en-US" smtClean="0"/>
              <a:t>12/1/2021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93FAAA-79A2-44E9-8717-7D3E21279FBA}" type="slidenum">
              <a:rPr lang="en-US" smtClean="0"/>
              <a:t>‹#›</a:t>
            </a:fld>
            <a:endParaRPr lang="en-US"/>
          </a:p>
        </p:txBody>
      </p:sp>
    </p:spTree>
    <p:extLst>
      <p:ext uri="{BB962C8B-B14F-4D97-AF65-F5344CB8AC3E}">
        <p14:creationId xmlns:p14="http://schemas.microsoft.com/office/powerpoint/2010/main" val="13762995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140" y="914400"/>
            <a:ext cx="7862426" cy="3200400"/>
          </a:xfrm>
        </p:spPr>
        <p:txBody>
          <a:bodyPr anchor="b"/>
          <a:lstStyle>
            <a:lvl1pPr>
              <a:defRPr sz="6398"/>
            </a:lvl1pPr>
          </a:lstStyle>
          <a:p>
            <a:r>
              <a:rPr lang="en-US"/>
              <a:t>Click to edit Master title style</a:t>
            </a:r>
          </a:p>
        </p:txBody>
      </p:sp>
      <p:sp>
        <p:nvSpPr>
          <p:cNvPr id="3" name="Content Placeholder 2"/>
          <p:cNvSpPr>
            <a:spLocks noGrp="1"/>
          </p:cNvSpPr>
          <p:nvPr>
            <p:ph idx="1"/>
          </p:nvPr>
        </p:nvSpPr>
        <p:spPr>
          <a:xfrm>
            <a:off x="10363677" y="1974851"/>
            <a:ext cx="12341185" cy="9747250"/>
          </a:xfrm>
        </p:spPr>
        <p:txBody>
          <a:bodyPr/>
          <a:lstStyle>
            <a:lvl1pPr>
              <a:defRPr sz="6398"/>
            </a:lvl1pPr>
            <a:lvl2pPr>
              <a:defRPr sz="5599"/>
            </a:lvl2pPr>
            <a:lvl3pPr>
              <a:defRPr sz="4799"/>
            </a:lvl3pPr>
            <a:lvl4pPr>
              <a:defRPr sz="3999"/>
            </a:lvl4pPr>
            <a:lvl5pPr>
              <a:defRPr sz="3999"/>
            </a:lvl5pPr>
            <a:lvl6pPr>
              <a:defRPr sz="3999"/>
            </a:lvl6pPr>
            <a:lvl7pPr>
              <a:defRPr sz="3999"/>
            </a:lvl7pPr>
            <a:lvl8pPr>
              <a:defRPr sz="3999"/>
            </a:lvl8pPr>
            <a:lvl9pPr>
              <a:defRPr sz="3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140" y="4114800"/>
            <a:ext cx="7862426" cy="7623176"/>
          </a:xfrm>
        </p:spPr>
        <p:txBody>
          <a:bodyPr/>
          <a:lstStyle>
            <a:lvl1pPr marL="0" indent="0">
              <a:buNone/>
              <a:defRPr sz="3199"/>
            </a:lvl1pPr>
            <a:lvl2pPr marL="914171" indent="0">
              <a:buNone/>
              <a:defRPr sz="2799"/>
            </a:lvl2pPr>
            <a:lvl3pPr marL="1828343" indent="0">
              <a:buNone/>
              <a:defRPr sz="2399"/>
            </a:lvl3pPr>
            <a:lvl4pPr marL="2742514" indent="0">
              <a:buNone/>
              <a:defRPr sz="2000"/>
            </a:lvl4pPr>
            <a:lvl5pPr marL="3656686" indent="0">
              <a:buNone/>
              <a:defRPr sz="2000"/>
            </a:lvl5pPr>
            <a:lvl6pPr marL="4570857" indent="0">
              <a:buNone/>
              <a:defRPr sz="2000"/>
            </a:lvl6pPr>
            <a:lvl7pPr marL="5485028" indent="0">
              <a:buNone/>
              <a:defRPr sz="2000"/>
            </a:lvl7pPr>
            <a:lvl8pPr marL="6399200" indent="0">
              <a:buNone/>
              <a:defRPr sz="2000"/>
            </a:lvl8pPr>
            <a:lvl9pPr marL="7313371" indent="0">
              <a:buNone/>
              <a:defRPr sz="2000"/>
            </a:lvl9pPr>
          </a:lstStyle>
          <a:p>
            <a:pPr lvl="0"/>
            <a:r>
              <a:rPr lang="en-US"/>
              <a:t>Click to edit Master text styles</a:t>
            </a:r>
          </a:p>
        </p:txBody>
      </p:sp>
      <p:sp>
        <p:nvSpPr>
          <p:cNvPr id="5" name="Date Placeholder 4"/>
          <p:cNvSpPr>
            <a:spLocks noGrp="1"/>
          </p:cNvSpPr>
          <p:nvPr>
            <p:ph type="dt" sz="half" idx="10"/>
          </p:nvPr>
        </p:nvSpPr>
        <p:spPr/>
        <p:txBody>
          <a:bodyPr/>
          <a:lstStyle/>
          <a:p>
            <a:fld id="{9F1EE086-5D36-4258-A3E1-E9F9B181878B}" type="datetimeFigureOut">
              <a:rPr lang="en-US" smtClean="0"/>
              <a:t>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93FAAA-79A2-44E9-8717-7D3E21279FBA}" type="slidenum">
              <a:rPr lang="en-US" smtClean="0"/>
              <a:t>‹#›</a:t>
            </a:fld>
            <a:endParaRPr lang="en-US"/>
          </a:p>
        </p:txBody>
      </p:sp>
    </p:spTree>
    <p:extLst>
      <p:ext uri="{BB962C8B-B14F-4D97-AF65-F5344CB8AC3E}">
        <p14:creationId xmlns:p14="http://schemas.microsoft.com/office/powerpoint/2010/main" val="32624240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140" y="914400"/>
            <a:ext cx="7862426" cy="3200400"/>
          </a:xfrm>
        </p:spPr>
        <p:txBody>
          <a:bodyPr anchor="b"/>
          <a:lstStyle>
            <a:lvl1pPr>
              <a:defRPr sz="6398"/>
            </a:lvl1pPr>
          </a:lstStyle>
          <a:p>
            <a:r>
              <a:rPr lang="en-US"/>
              <a:t>Click to edit Master title style</a:t>
            </a:r>
          </a:p>
        </p:txBody>
      </p:sp>
      <p:sp>
        <p:nvSpPr>
          <p:cNvPr id="3" name="Picture Placeholder 2"/>
          <p:cNvSpPr>
            <a:spLocks noGrp="1"/>
          </p:cNvSpPr>
          <p:nvPr>
            <p:ph type="pic" idx="1"/>
          </p:nvPr>
        </p:nvSpPr>
        <p:spPr>
          <a:xfrm>
            <a:off x="10363677" y="1974851"/>
            <a:ext cx="12341185" cy="9747250"/>
          </a:xfrm>
        </p:spPr>
        <p:txBody>
          <a:bodyPr/>
          <a:lstStyle>
            <a:lvl1pPr marL="0" indent="0">
              <a:buNone/>
              <a:defRPr sz="6398"/>
            </a:lvl1pPr>
            <a:lvl2pPr marL="914171" indent="0">
              <a:buNone/>
              <a:defRPr sz="5599"/>
            </a:lvl2pPr>
            <a:lvl3pPr marL="1828343" indent="0">
              <a:buNone/>
              <a:defRPr sz="4799"/>
            </a:lvl3pPr>
            <a:lvl4pPr marL="2742514" indent="0">
              <a:buNone/>
              <a:defRPr sz="3999"/>
            </a:lvl4pPr>
            <a:lvl5pPr marL="3656686" indent="0">
              <a:buNone/>
              <a:defRPr sz="3999"/>
            </a:lvl5pPr>
            <a:lvl6pPr marL="4570857" indent="0">
              <a:buNone/>
              <a:defRPr sz="3999"/>
            </a:lvl6pPr>
            <a:lvl7pPr marL="5485028" indent="0">
              <a:buNone/>
              <a:defRPr sz="3999"/>
            </a:lvl7pPr>
            <a:lvl8pPr marL="6399200" indent="0">
              <a:buNone/>
              <a:defRPr sz="3999"/>
            </a:lvl8pPr>
            <a:lvl9pPr marL="7313371" indent="0">
              <a:buNone/>
              <a:defRPr sz="3999"/>
            </a:lvl9pPr>
          </a:lstStyle>
          <a:p>
            <a:endParaRPr lang="en-US"/>
          </a:p>
        </p:txBody>
      </p:sp>
      <p:sp>
        <p:nvSpPr>
          <p:cNvPr id="4" name="Text Placeholder 3"/>
          <p:cNvSpPr>
            <a:spLocks noGrp="1"/>
          </p:cNvSpPr>
          <p:nvPr>
            <p:ph type="body" sz="half" idx="2"/>
          </p:nvPr>
        </p:nvSpPr>
        <p:spPr>
          <a:xfrm>
            <a:off x="1679140" y="4114800"/>
            <a:ext cx="7862426" cy="7623176"/>
          </a:xfrm>
        </p:spPr>
        <p:txBody>
          <a:bodyPr/>
          <a:lstStyle>
            <a:lvl1pPr marL="0" indent="0">
              <a:buNone/>
              <a:defRPr sz="3199"/>
            </a:lvl1pPr>
            <a:lvl2pPr marL="914171" indent="0">
              <a:buNone/>
              <a:defRPr sz="2799"/>
            </a:lvl2pPr>
            <a:lvl3pPr marL="1828343" indent="0">
              <a:buNone/>
              <a:defRPr sz="2399"/>
            </a:lvl3pPr>
            <a:lvl4pPr marL="2742514" indent="0">
              <a:buNone/>
              <a:defRPr sz="2000"/>
            </a:lvl4pPr>
            <a:lvl5pPr marL="3656686" indent="0">
              <a:buNone/>
              <a:defRPr sz="2000"/>
            </a:lvl5pPr>
            <a:lvl6pPr marL="4570857" indent="0">
              <a:buNone/>
              <a:defRPr sz="2000"/>
            </a:lvl6pPr>
            <a:lvl7pPr marL="5485028" indent="0">
              <a:buNone/>
              <a:defRPr sz="2000"/>
            </a:lvl7pPr>
            <a:lvl8pPr marL="6399200" indent="0">
              <a:buNone/>
              <a:defRPr sz="2000"/>
            </a:lvl8pPr>
            <a:lvl9pPr marL="7313371" indent="0">
              <a:buNone/>
              <a:defRPr sz="2000"/>
            </a:lvl9pPr>
          </a:lstStyle>
          <a:p>
            <a:pPr lvl="0"/>
            <a:r>
              <a:rPr lang="en-US"/>
              <a:t>Click to edit Master text styles</a:t>
            </a:r>
          </a:p>
        </p:txBody>
      </p:sp>
      <p:sp>
        <p:nvSpPr>
          <p:cNvPr id="5" name="Date Placeholder 4"/>
          <p:cNvSpPr>
            <a:spLocks noGrp="1"/>
          </p:cNvSpPr>
          <p:nvPr>
            <p:ph type="dt" sz="half" idx="10"/>
          </p:nvPr>
        </p:nvSpPr>
        <p:spPr/>
        <p:txBody>
          <a:bodyPr/>
          <a:lstStyle/>
          <a:p>
            <a:fld id="{9F1EE086-5D36-4258-A3E1-E9F9B181878B}" type="datetimeFigureOut">
              <a:rPr lang="en-US" smtClean="0"/>
              <a:t>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93FAAA-79A2-44E9-8717-7D3E21279FBA}" type="slidenum">
              <a:rPr lang="en-US" smtClean="0"/>
              <a:t>‹#›</a:t>
            </a:fld>
            <a:endParaRPr lang="en-US"/>
          </a:p>
        </p:txBody>
      </p:sp>
    </p:spTree>
    <p:extLst>
      <p:ext uri="{BB962C8B-B14F-4D97-AF65-F5344CB8AC3E}">
        <p14:creationId xmlns:p14="http://schemas.microsoft.com/office/powerpoint/2010/main" val="37613939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1EE086-5D36-4258-A3E1-E9F9B181878B}"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93FAAA-79A2-44E9-8717-7D3E21279FBA}" type="slidenum">
              <a:rPr lang="en-US" smtClean="0"/>
              <a:t>‹#›</a:t>
            </a:fld>
            <a:endParaRPr lang="en-US"/>
          </a:p>
        </p:txBody>
      </p:sp>
    </p:spTree>
    <p:extLst>
      <p:ext uri="{BB962C8B-B14F-4D97-AF65-F5344CB8AC3E}">
        <p14:creationId xmlns:p14="http://schemas.microsoft.com/office/powerpoint/2010/main" val="253446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5256" y="730250"/>
            <a:ext cx="5256431" cy="1162367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75963" y="730250"/>
            <a:ext cx="15464572" cy="116236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1EE086-5D36-4258-A3E1-E9F9B181878B}"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93FAAA-79A2-44E9-8717-7D3E21279FBA}" type="slidenum">
              <a:rPr lang="en-US" smtClean="0"/>
              <a:t>‹#›</a:t>
            </a:fld>
            <a:endParaRPr lang="en-US"/>
          </a:p>
        </p:txBody>
      </p:sp>
    </p:spTree>
    <p:extLst>
      <p:ext uri="{BB962C8B-B14F-4D97-AF65-F5344CB8AC3E}">
        <p14:creationId xmlns:p14="http://schemas.microsoft.com/office/powerpoint/2010/main" val="13517938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828324" y="4251960"/>
            <a:ext cx="20721003" cy="430887"/>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3656648" y="7680960"/>
            <a:ext cx="17064355"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12/1/2021</a:t>
            </a:fld>
            <a:endParaRPr lang="en-US"/>
          </a:p>
        </p:txBody>
      </p:sp>
      <p:sp>
        <p:nvSpPr>
          <p:cNvPr id="6" name="Holder 6"/>
          <p:cNvSpPr>
            <a:spLocks noGrp="1"/>
          </p:cNvSpPr>
          <p:nvPr>
            <p:ph type="sldNum" sz="quarter" idx="7"/>
          </p:nvPr>
        </p:nvSpPr>
        <p:spPr/>
        <p:txBody>
          <a:bodyPr lIns="0" tIns="0" rIns="0" bIns="0"/>
          <a:lstStyle>
            <a:lvl1pPr>
              <a:defRPr sz="2000" b="0" i="0">
                <a:solidFill>
                  <a:schemeClr val="tx1"/>
                </a:solidFill>
                <a:latin typeface="Arial"/>
                <a:cs typeface="Arial"/>
              </a:defRPr>
            </a:lvl1pPr>
          </a:lstStyle>
          <a:p>
            <a:pPr marL="76181"/>
            <a:fld id="{81D60167-4931-47E6-BA6A-407CBD079E47}" type="slidenum">
              <a:rPr lang="en-US" spc="-10" smtClean="0"/>
              <a:pPr marL="76181"/>
              <a:t>‹#›</a:t>
            </a:fld>
            <a:endParaRPr lang="en-US" spc="-10" dirty="0"/>
          </a:p>
        </p:txBody>
      </p:sp>
    </p:spTree>
    <p:extLst>
      <p:ext uri="{BB962C8B-B14F-4D97-AF65-F5344CB8AC3E}">
        <p14:creationId xmlns:p14="http://schemas.microsoft.com/office/powerpoint/2010/main" val="29731179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507353" y="1324863"/>
            <a:ext cx="21362945" cy="861646"/>
          </a:xfrm>
        </p:spPr>
        <p:txBody>
          <a:bodyPr lIns="0" tIns="0" rIns="0" bIns="0"/>
          <a:lstStyle>
            <a:lvl1pPr>
              <a:defRPr sz="5599" b="0"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12/1/2021</a:t>
            </a:fld>
            <a:endParaRPr lang="en-US"/>
          </a:p>
        </p:txBody>
      </p:sp>
      <p:sp>
        <p:nvSpPr>
          <p:cNvPr id="6" name="Holder 6"/>
          <p:cNvSpPr>
            <a:spLocks noGrp="1"/>
          </p:cNvSpPr>
          <p:nvPr>
            <p:ph type="sldNum" sz="quarter" idx="7"/>
          </p:nvPr>
        </p:nvSpPr>
        <p:spPr/>
        <p:txBody>
          <a:bodyPr lIns="0" tIns="0" rIns="0" bIns="0"/>
          <a:lstStyle>
            <a:lvl1pPr>
              <a:defRPr sz="2000" b="0" i="0">
                <a:solidFill>
                  <a:schemeClr val="tx1"/>
                </a:solidFill>
                <a:latin typeface="Arial"/>
                <a:cs typeface="Arial"/>
              </a:defRPr>
            </a:lvl1pPr>
          </a:lstStyle>
          <a:p>
            <a:pPr marL="76181"/>
            <a:fld id="{81D60167-4931-47E6-BA6A-407CBD079E47}" type="slidenum">
              <a:rPr lang="en-US" spc="-10" smtClean="0"/>
              <a:pPr marL="76181"/>
              <a:t>‹#›</a:t>
            </a:fld>
            <a:endParaRPr lang="en-US" spc="-10" dirty="0"/>
          </a:p>
        </p:txBody>
      </p:sp>
    </p:spTree>
    <p:extLst>
      <p:ext uri="{BB962C8B-B14F-4D97-AF65-F5344CB8AC3E}">
        <p14:creationId xmlns:p14="http://schemas.microsoft.com/office/powerpoint/2010/main" val="5289725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1507353" y="1324863"/>
            <a:ext cx="21362945" cy="861646"/>
          </a:xfrm>
        </p:spPr>
        <p:txBody>
          <a:bodyPr lIns="0" tIns="0" rIns="0" bIns="0"/>
          <a:lstStyle>
            <a:lvl1pPr>
              <a:defRPr sz="5599" b="0" i="0">
                <a:solidFill>
                  <a:schemeClr val="tx1"/>
                </a:solidFill>
                <a:latin typeface="Arial"/>
                <a:cs typeface="Arial"/>
              </a:defRPr>
            </a:lvl1pPr>
          </a:lstStyle>
          <a:p>
            <a:endParaRPr/>
          </a:p>
        </p:txBody>
      </p:sp>
      <p:sp>
        <p:nvSpPr>
          <p:cNvPr id="3" name="Holder 3"/>
          <p:cNvSpPr>
            <a:spLocks noGrp="1"/>
          </p:cNvSpPr>
          <p:nvPr>
            <p:ph sz="half" idx="2"/>
          </p:nvPr>
        </p:nvSpPr>
        <p:spPr>
          <a:xfrm>
            <a:off x="1218882" y="3154680"/>
            <a:ext cx="10604278"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2554490" y="3154680"/>
            <a:ext cx="10604278"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12/1/2021</a:t>
            </a:fld>
            <a:endParaRPr lang="en-US"/>
          </a:p>
        </p:txBody>
      </p:sp>
      <p:sp>
        <p:nvSpPr>
          <p:cNvPr id="7" name="Holder 7"/>
          <p:cNvSpPr>
            <a:spLocks noGrp="1"/>
          </p:cNvSpPr>
          <p:nvPr>
            <p:ph type="sldNum" sz="quarter" idx="7"/>
          </p:nvPr>
        </p:nvSpPr>
        <p:spPr/>
        <p:txBody>
          <a:bodyPr lIns="0" tIns="0" rIns="0" bIns="0"/>
          <a:lstStyle>
            <a:lvl1pPr>
              <a:defRPr sz="2000" b="0" i="0">
                <a:solidFill>
                  <a:schemeClr val="tx1"/>
                </a:solidFill>
                <a:latin typeface="Arial"/>
                <a:cs typeface="Arial"/>
              </a:defRPr>
            </a:lvl1pPr>
          </a:lstStyle>
          <a:p>
            <a:pPr marL="76181"/>
            <a:fld id="{81D60167-4931-47E6-BA6A-407CBD079E47}" type="slidenum">
              <a:rPr lang="en-US" spc="-10" smtClean="0"/>
              <a:pPr marL="76181"/>
              <a:t>‹#›</a:t>
            </a:fld>
            <a:endParaRPr lang="en-US" spc="-10" dirty="0"/>
          </a:p>
        </p:txBody>
      </p:sp>
    </p:spTree>
    <p:extLst>
      <p:ext uri="{BB962C8B-B14F-4D97-AF65-F5344CB8AC3E}">
        <p14:creationId xmlns:p14="http://schemas.microsoft.com/office/powerpoint/2010/main" val="3302155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lide #16">
  <p:cSld name="Slide #16">
    <p:spTree>
      <p:nvGrpSpPr>
        <p:cNvPr id="1" name="Shape 40"/>
        <p:cNvGrpSpPr/>
        <p:nvPr/>
      </p:nvGrpSpPr>
      <p:grpSpPr>
        <a:xfrm>
          <a:off x="0" y="0"/>
          <a:ext cx="0" cy="0"/>
          <a:chOff x="0" y="0"/>
          <a:chExt cx="0" cy="0"/>
        </a:xfrm>
      </p:grpSpPr>
      <p:sp>
        <p:nvSpPr>
          <p:cNvPr id="41" name="Google Shape;41;p33"/>
          <p:cNvSpPr/>
          <p:nvPr/>
        </p:nvSpPr>
        <p:spPr>
          <a:xfrm>
            <a:off x="0" y="0"/>
            <a:ext cx="9528481" cy="13716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a:solidFill>
                <a:schemeClr val="lt1"/>
              </a:solidFill>
              <a:latin typeface="Lato Light"/>
              <a:ea typeface="Lato Light"/>
              <a:cs typeface="Lato Light"/>
              <a:sym typeface="Lato Light"/>
            </a:endParaRPr>
          </a:p>
        </p:txBody>
      </p:sp>
      <p:cxnSp>
        <p:nvCxnSpPr>
          <p:cNvPr id="42" name="Google Shape;42;p33"/>
          <p:cNvCxnSpPr/>
          <p:nvPr/>
        </p:nvCxnSpPr>
        <p:spPr>
          <a:xfrm>
            <a:off x="20307095" y="1143000"/>
            <a:ext cx="4070555" cy="0"/>
          </a:xfrm>
          <a:prstGeom prst="straightConnector1">
            <a:avLst/>
          </a:prstGeom>
          <a:noFill/>
          <a:ln w="152400" cap="flat" cmpd="sng">
            <a:solidFill>
              <a:schemeClr val="accent1"/>
            </a:solidFill>
            <a:prstDash val="solid"/>
            <a:miter lim="800000"/>
            <a:headEnd type="none" w="sm" len="sm"/>
            <a:tailEnd type="none" w="sm" len="sm"/>
          </a:ln>
        </p:spPr>
      </p:cxnSp>
      <p:sp>
        <p:nvSpPr>
          <p:cNvPr id="43" name="Google Shape;43;p33"/>
          <p:cNvSpPr txBox="1">
            <a:spLocks noGrp="1"/>
          </p:cNvSpPr>
          <p:nvPr>
            <p:ph type="title"/>
          </p:nvPr>
        </p:nvSpPr>
        <p:spPr>
          <a:xfrm>
            <a:off x="13636625" y="1672683"/>
            <a:ext cx="8040452" cy="304799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1400"/>
              <a:buNone/>
              <a:defRPr>
                <a:solidFill>
                  <a:schemeClr val="accent6"/>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4" name="Google Shape;44;p33"/>
          <p:cNvSpPr txBox="1">
            <a:spLocks noGrp="1"/>
          </p:cNvSpPr>
          <p:nvPr>
            <p:ph type="body" idx="1"/>
          </p:nvPr>
        </p:nvSpPr>
        <p:spPr>
          <a:xfrm>
            <a:off x="13636625" y="4886089"/>
            <a:ext cx="8040687" cy="654390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2000"/>
              </a:spcBef>
              <a:spcAft>
                <a:spcPts val="0"/>
              </a:spcAft>
              <a:buClr>
                <a:schemeClr val="dk1"/>
              </a:buClr>
              <a:buSzPts val="1800"/>
              <a:buChar char="•"/>
              <a:defRPr/>
            </a:lvl1pPr>
            <a:lvl2pPr marL="914400" lvl="1" indent="-342900" algn="l">
              <a:lnSpc>
                <a:spcPct val="90000"/>
              </a:lnSpc>
              <a:spcBef>
                <a:spcPts val="1000"/>
              </a:spcBef>
              <a:spcAft>
                <a:spcPts val="0"/>
              </a:spcAft>
              <a:buClr>
                <a:schemeClr val="dk1"/>
              </a:buClr>
              <a:buSzPts val="1800"/>
              <a:buChar char="•"/>
              <a:defRPr/>
            </a:lvl2pPr>
            <a:lvl3pPr marL="1371600" lvl="2" indent="-342900" algn="l">
              <a:lnSpc>
                <a:spcPct val="90000"/>
              </a:lnSpc>
              <a:spcBef>
                <a:spcPts val="1000"/>
              </a:spcBef>
              <a:spcAft>
                <a:spcPts val="0"/>
              </a:spcAft>
              <a:buClr>
                <a:schemeClr val="dk1"/>
              </a:buClr>
              <a:buSzPts val="1800"/>
              <a:buChar char="•"/>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45" name="Google Shape;45;p33"/>
          <p:cNvSpPr txBox="1">
            <a:spLocks noGrp="1"/>
          </p:cNvSpPr>
          <p:nvPr>
            <p:ph type="body" idx="2"/>
          </p:nvPr>
        </p:nvSpPr>
        <p:spPr>
          <a:xfrm>
            <a:off x="3113532" y="3196682"/>
            <a:ext cx="8040687" cy="632831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2000"/>
              </a:spcBef>
              <a:spcAft>
                <a:spcPts val="0"/>
              </a:spcAft>
              <a:buClr>
                <a:schemeClr val="dk1"/>
              </a:buClr>
              <a:buSzPts val="1800"/>
              <a:buChar char="•"/>
              <a:defRPr/>
            </a:lvl1pPr>
            <a:lvl2pPr marL="914400" lvl="1" indent="-342900" algn="l">
              <a:lnSpc>
                <a:spcPct val="90000"/>
              </a:lnSpc>
              <a:spcBef>
                <a:spcPts val="1000"/>
              </a:spcBef>
              <a:spcAft>
                <a:spcPts val="0"/>
              </a:spcAft>
              <a:buClr>
                <a:schemeClr val="dk1"/>
              </a:buClr>
              <a:buSzPts val="1800"/>
              <a:buChar char="•"/>
              <a:defRPr/>
            </a:lvl2pPr>
            <a:lvl3pPr marL="1371600" lvl="2" indent="-342900" algn="l">
              <a:lnSpc>
                <a:spcPct val="90000"/>
              </a:lnSpc>
              <a:spcBef>
                <a:spcPts val="1000"/>
              </a:spcBef>
              <a:spcAft>
                <a:spcPts val="0"/>
              </a:spcAft>
              <a:buClr>
                <a:schemeClr val="dk1"/>
              </a:buClr>
              <a:buSzPts val="1800"/>
              <a:buChar char="•"/>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pic>
        <p:nvPicPr>
          <p:cNvPr id="46" name="Google Shape;46;p33"/>
          <p:cNvPicPr preferRelativeResize="0"/>
          <p:nvPr/>
        </p:nvPicPr>
        <p:blipFill rotWithShape="1">
          <a:blip r:embed="rId2">
            <a:alphaModFix/>
          </a:blip>
          <a:srcRect t="17345" b="30614"/>
          <a:stretch/>
        </p:blipFill>
        <p:spPr>
          <a:xfrm>
            <a:off x="21281902" y="12074912"/>
            <a:ext cx="2489324" cy="1295400"/>
          </a:xfrm>
          <a:prstGeom prst="rect">
            <a:avLst/>
          </a:prstGeom>
          <a:noFill/>
          <a:ln>
            <a:noFill/>
          </a:ln>
        </p:spPr>
      </p:pic>
    </p:spTree>
  </p:cSld>
  <p:clrMapOvr>
    <a:masterClrMapping/>
  </p:clrMapOvr>
  <p:transition spd="slow">
    <p:push/>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1507353" y="1324863"/>
            <a:ext cx="21362945" cy="861646"/>
          </a:xfrm>
        </p:spPr>
        <p:txBody>
          <a:bodyPr lIns="0" tIns="0" rIns="0" bIns="0"/>
          <a:lstStyle>
            <a:lvl1pPr>
              <a:defRPr sz="5599" b="0"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12/1/2021</a:t>
            </a:fld>
            <a:endParaRPr lang="en-US"/>
          </a:p>
        </p:txBody>
      </p:sp>
      <p:sp>
        <p:nvSpPr>
          <p:cNvPr id="5" name="Holder 5"/>
          <p:cNvSpPr>
            <a:spLocks noGrp="1"/>
          </p:cNvSpPr>
          <p:nvPr>
            <p:ph type="sldNum" sz="quarter" idx="7"/>
          </p:nvPr>
        </p:nvSpPr>
        <p:spPr/>
        <p:txBody>
          <a:bodyPr lIns="0" tIns="0" rIns="0" bIns="0"/>
          <a:lstStyle>
            <a:lvl1pPr>
              <a:defRPr sz="2000" b="0" i="0">
                <a:solidFill>
                  <a:schemeClr val="tx1"/>
                </a:solidFill>
                <a:latin typeface="Arial"/>
                <a:cs typeface="Arial"/>
              </a:defRPr>
            </a:lvl1pPr>
          </a:lstStyle>
          <a:p>
            <a:pPr marL="76181"/>
            <a:fld id="{81D60167-4931-47E6-BA6A-407CBD079E47}" type="slidenum">
              <a:rPr lang="en-US" spc="-10" smtClean="0"/>
              <a:pPr marL="76181"/>
              <a:t>‹#›</a:t>
            </a:fld>
            <a:endParaRPr lang="en-US" spc="-10" dirty="0"/>
          </a:p>
        </p:txBody>
      </p:sp>
    </p:spTree>
    <p:extLst>
      <p:ext uri="{BB962C8B-B14F-4D97-AF65-F5344CB8AC3E}">
        <p14:creationId xmlns:p14="http://schemas.microsoft.com/office/powerpoint/2010/main" val="7131466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12/1/2021</a:t>
            </a:fld>
            <a:endParaRPr lang="en-US"/>
          </a:p>
        </p:txBody>
      </p:sp>
      <p:sp>
        <p:nvSpPr>
          <p:cNvPr id="4" name="Holder 4"/>
          <p:cNvSpPr>
            <a:spLocks noGrp="1"/>
          </p:cNvSpPr>
          <p:nvPr>
            <p:ph type="sldNum" sz="quarter" idx="7"/>
          </p:nvPr>
        </p:nvSpPr>
        <p:spPr/>
        <p:txBody>
          <a:bodyPr lIns="0" tIns="0" rIns="0" bIns="0"/>
          <a:lstStyle>
            <a:lvl1pPr>
              <a:defRPr sz="2000" b="0" i="0">
                <a:solidFill>
                  <a:schemeClr val="tx1"/>
                </a:solidFill>
                <a:latin typeface="Arial"/>
                <a:cs typeface="Arial"/>
              </a:defRPr>
            </a:lvl1pPr>
          </a:lstStyle>
          <a:p>
            <a:pPr marL="76181"/>
            <a:fld id="{81D60167-4931-47E6-BA6A-407CBD079E47}" type="slidenum">
              <a:rPr lang="en-US" spc="-10" smtClean="0"/>
              <a:pPr marL="76181"/>
              <a:t>‹#›</a:t>
            </a:fld>
            <a:endParaRPr lang="en-US" spc="-10" dirty="0"/>
          </a:p>
        </p:txBody>
      </p:sp>
    </p:spTree>
    <p:extLst>
      <p:ext uri="{BB962C8B-B14F-4D97-AF65-F5344CB8AC3E}">
        <p14:creationId xmlns:p14="http://schemas.microsoft.com/office/powerpoint/2010/main" val="531990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lide #10">
  <p:cSld name="Slide #10">
    <p:spTree>
      <p:nvGrpSpPr>
        <p:cNvPr id="1" name="Shape 47"/>
        <p:cNvGrpSpPr/>
        <p:nvPr/>
      </p:nvGrpSpPr>
      <p:grpSpPr>
        <a:xfrm>
          <a:off x="0" y="0"/>
          <a:ext cx="0" cy="0"/>
          <a:chOff x="0" y="0"/>
          <a:chExt cx="0" cy="0"/>
        </a:xfrm>
      </p:grpSpPr>
      <p:sp>
        <p:nvSpPr>
          <p:cNvPr id="48" name="Google Shape;48;p34"/>
          <p:cNvSpPr/>
          <p:nvPr/>
        </p:nvSpPr>
        <p:spPr>
          <a:xfrm>
            <a:off x="11326914" y="1219200"/>
            <a:ext cx="11960225" cy="12496799"/>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a:solidFill>
                <a:schemeClr val="lt1"/>
              </a:solidFill>
              <a:latin typeface="Lato Light"/>
              <a:ea typeface="Lato Light"/>
              <a:cs typeface="Lato Light"/>
              <a:sym typeface="Lato Light"/>
            </a:endParaRPr>
          </a:p>
        </p:txBody>
      </p:sp>
      <p:cxnSp>
        <p:nvCxnSpPr>
          <p:cNvPr id="49" name="Google Shape;49;p34"/>
          <p:cNvCxnSpPr/>
          <p:nvPr/>
        </p:nvCxnSpPr>
        <p:spPr>
          <a:xfrm>
            <a:off x="0" y="5867400"/>
            <a:ext cx="4070555" cy="0"/>
          </a:xfrm>
          <a:prstGeom prst="straightConnector1">
            <a:avLst/>
          </a:prstGeom>
          <a:noFill/>
          <a:ln w="152400" cap="flat" cmpd="sng">
            <a:solidFill>
              <a:schemeClr val="accent1"/>
            </a:solidFill>
            <a:prstDash val="solid"/>
            <a:miter lim="800000"/>
            <a:headEnd type="none" w="sm" len="sm"/>
            <a:tailEnd type="none" w="sm" len="sm"/>
          </a:ln>
        </p:spPr>
      </p:cxnSp>
      <p:sp>
        <p:nvSpPr>
          <p:cNvPr id="50" name="Google Shape;50;p34"/>
          <p:cNvSpPr txBox="1">
            <a:spLocks noGrp="1"/>
          </p:cNvSpPr>
          <p:nvPr>
            <p:ph type="title"/>
          </p:nvPr>
        </p:nvSpPr>
        <p:spPr>
          <a:xfrm>
            <a:off x="1100373" y="2587752"/>
            <a:ext cx="9259652" cy="304799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1400"/>
              <a:buNone/>
              <a:defRPr>
                <a:solidFill>
                  <a:schemeClr val="accent6"/>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1" name="Google Shape;51;p34"/>
          <p:cNvSpPr txBox="1">
            <a:spLocks noGrp="1"/>
          </p:cNvSpPr>
          <p:nvPr>
            <p:ph type="body" idx="1"/>
          </p:nvPr>
        </p:nvSpPr>
        <p:spPr>
          <a:xfrm>
            <a:off x="1100373" y="6553200"/>
            <a:ext cx="9259923" cy="5105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2000"/>
              </a:spcBef>
              <a:spcAft>
                <a:spcPts val="0"/>
              </a:spcAft>
              <a:buClr>
                <a:schemeClr val="dk1"/>
              </a:buClr>
              <a:buSzPts val="1800"/>
              <a:buChar char="•"/>
              <a:defRPr/>
            </a:lvl1pPr>
            <a:lvl2pPr marL="914400" lvl="1" indent="-342900" algn="l">
              <a:lnSpc>
                <a:spcPct val="90000"/>
              </a:lnSpc>
              <a:spcBef>
                <a:spcPts val="1000"/>
              </a:spcBef>
              <a:spcAft>
                <a:spcPts val="0"/>
              </a:spcAft>
              <a:buClr>
                <a:schemeClr val="dk1"/>
              </a:buClr>
              <a:buSzPts val="1800"/>
              <a:buChar char="•"/>
              <a:defRPr/>
            </a:lvl2pPr>
            <a:lvl3pPr marL="1371600" lvl="2" indent="-342900" algn="l">
              <a:lnSpc>
                <a:spcPct val="90000"/>
              </a:lnSpc>
              <a:spcBef>
                <a:spcPts val="1000"/>
              </a:spcBef>
              <a:spcAft>
                <a:spcPts val="0"/>
              </a:spcAft>
              <a:buClr>
                <a:schemeClr val="dk1"/>
              </a:buClr>
              <a:buSzPts val="1800"/>
              <a:buChar char="•"/>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52" name="Google Shape;52;p34"/>
          <p:cNvSpPr txBox="1">
            <a:spLocks noGrp="1"/>
          </p:cNvSpPr>
          <p:nvPr>
            <p:ph type="body" idx="2"/>
          </p:nvPr>
        </p:nvSpPr>
        <p:spPr>
          <a:xfrm>
            <a:off x="12722225" y="2819400"/>
            <a:ext cx="9067800" cy="9677400"/>
          </a:xfrm>
          <a:prstGeom prst="rect">
            <a:avLst/>
          </a:prstGeom>
          <a:noFill/>
          <a:ln>
            <a:noFill/>
          </a:ln>
        </p:spPr>
        <p:txBody>
          <a:bodyPr spcFirstLastPara="1" wrap="square" lIns="91425" tIns="45700" rIns="91425" bIns="45700" anchor="t" anchorCtr="0">
            <a:normAutofit/>
          </a:bodyPr>
          <a:lstStyle>
            <a:lvl1pPr marL="457200" lvl="0" indent="-533400" algn="l">
              <a:lnSpc>
                <a:spcPct val="90000"/>
              </a:lnSpc>
              <a:spcBef>
                <a:spcPts val="2000"/>
              </a:spcBef>
              <a:spcAft>
                <a:spcPts val="0"/>
              </a:spcAft>
              <a:buClr>
                <a:schemeClr val="lt1"/>
              </a:buClr>
              <a:buSzPts val="4800"/>
              <a:buChar char="•"/>
              <a:defRPr>
                <a:solidFill>
                  <a:schemeClr val="lt1"/>
                </a:solidFill>
              </a:defRPr>
            </a:lvl1pPr>
            <a:lvl2pPr marL="914400" lvl="1" indent="-482600" algn="l">
              <a:lnSpc>
                <a:spcPct val="90000"/>
              </a:lnSpc>
              <a:spcBef>
                <a:spcPts val="1000"/>
              </a:spcBef>
              <a:spcAft>
                <a:spcPts val="0"/>
              </a:spcAft>
              <a:buClr>
                <a:schemeClr val="lt1"/>
              </a:buClr>
              <a:buSzPts val="4000"/>
              <a:buChar char="•"/>
              <a:defRPr>
                <a:solidFill>
                  <a:schemeClr val="lt1"/>
                </a:solidFill>
              </a:defRPr>
            </a:lvl2pPr>
            <a:lvl3pPr marL="1371600" lvl="2" indent="-457200" algn="l">
              <a:lnSpc>
                <a:spcPct val="90000"/>
              </a:lnSpc>
              <a:spcBef>
                <a:spcPts val="1000"/>
              </a:spcBef>
              <a:spcAft>
                <a:spcPts val="0"/>
              </a:spcAft>
              <a:buClr>
                <a:schemeClr val="lt1"/>
              </a:buClr>
              <a:buSzPts val="3600"/>
              <a:buChar char="•"/>
              <a:defRPr>
                <a:solidFill>
                  <a:schemeClr val="lt1"/>
                </a:solidFill>
              </a:defRPr>
            </a:lvl3pPr>
            <a:lvl4pPr marL="1828800" lvl="3" indent="-431800" algn="l">
              <a:lnSpc>
                <a:spcPct val="90000"/>
              </a:lnSpc>
              <a:spcBef>
                <a:spcPts val="1000"/>
              </a:spcBef>
              <a:spcAft>
                <a:spcPts val="0"/>
              </a:spcAft>
              <a:buClr>
                <a:schemeClr val="lt1"/>
              </a:buClr>
              <a:buSzPts val="3200"/>
              <a:buChar char="•"/>
              <a:defRPr>
                <a:solidFill>
                  <a:schemeClr val="lt1"/>
                </a:solidFill>
              </a:defRPr>
            </a:lvl4pPr>
            <a:lvl5pPr marL="2286000" lvl="4" indent="-431800" algn="l">
              <a:lnSpc>
                <a:spcPct val="90000"/>
              </a:lnSpc>
              <a:spcBef>
                <a:spcPts val="1000"/>
              </a:spcBef>
              <a:spcAft>
                <a:spcPts val="0"/>
              </a:spcAft>
              <a:buClr>
                <a:schemeClr val="lt1"/>
              </a:buClr>
              <a:buSzPts val="3200"/>
              <a:buChar char="•"/>
              <a:defRPr>
                <a:solidFill>
                  <a:schemeClr val="lt1"/>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Tree>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lide #31">
  <p:cSld name="Slide #31">
    <p:spTree>
      <p:nvGrpSpPr>
        <p:cNvPr id="1" name="Shape 53"/>
        <p:cNvGrpSpPr/>
        <p:nvPr/>
      </p:nvGrpSpPr>
      <p:grpSpPr>
        <a:xfrm>
          <a:off x="0" y="0"/>
          <a:ext cx="0" cy="0"/>
          <a:chOff x="0" y="0"/>
          <a:chExt cx="0" cy="0"/>
        </a:xfrm>
      </p:grpSpPr>
      <p:sp>
        <p:nvSpPr>
          <p:cNvPr id="54" name="Google Shape;54;p35"/>
          <p:cNvSpPr/>
          <p:nvPr/>
        </p:nvSpPr>
        <p:spPr>
          <a:xfrm>
            <a:off x="11731625" y="1446183"/>
            <a:ext cx="11125201" cy="10744158"/>
          </a:xfrm>
          <a:prstGeom prst="rect">
            <a:avLst/>
          </a:prstGeom>
          <a:solidFill>
            <a:schemeClr val="lt1"/>
          </a:solidFill>
          <a:ln>
            <a:noFill/>
          </a:ln>
          <a:effectLst>
            <a:outerShdw blurRad="1016000" dist="12700" dir="7680000" algn="tl"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3600">
              <a:solidFill>
                <a:schemeClr val="lt1"/>
              </a:solidFill>
              <a:latin typeface="Lato Light"/>
              <a:ea typeface="Lato Light"/>
              <a:cs typeface="Lato Light"/>
              <a:sym typeface="Lato Light"/>
            </a:endParaRPr>
          </a:p>
        </p:txBody>
      </p:sp>
      <p:sp>
        <p:nvSpPr>
          <p:cNvPr id="55" name="Google Shape;55;p35"/>
          <p:cNvSpPr/>
          <p:nvPr/>
        </p:nvSpPr>
        <p:spPr>
          <a:xfrm>
            <a:off x="11731625" y="1446183"/>
            <a:ext cx="11125202" cy="5372079"/>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a:solidFill>
                <a:schemeClr val="lt1"/>
              </a:solidFill>
              <a:latin typeface="Lato Light"/>
              <a:ea typeface="Lato Light"/>
              <a:cs typeface="Lato Light"/>
              <a:sym typeface="Lato Light"/>
            </a:endParaRPr>
          </a:p>
        </p:txBody>
      </p:sp>
      <p:cxnSp>
        <p:nvCxnSpPr>
          <p:cNvPr id="56" name="Google Shape;56;p35"/>
          <p:cNvCxnSpPr/>
          <p:nvPr/>
        </p:nvCxnSpPr>
        <p:spPr>
          <a:xfrm>
            <a:off x="0" y="5867400"/>
            <a:ext cx="4070555" cy="0"/>
          </a:xfrm>
          <a:prstGeom prst="straightConnector1">
            <a:avLst/>
          </a:prstGeom>
          <a:noFill/>
          <a:ln w="152400" cap="flat" cmpd="sng">
            <a:solidFill>
              <a:schemeClr val="accent1"/>
            </a:solidFill>
            <a:prstDash val="solid"/>
            <a:miter lim="800000"/>
            <a:headEnd type="none" w="sm" len="sm"/>
            <a:tailEnd type="none" w="sm" len="sm"/>
          </a:ln>
        </p:spPr>
      </p:cxnSp>
      <p:sp>
        <p:nvSpPr>
          <p:cNvPr id="57" name="Google Shape;57;p35"/>
          <p:cNvSpPr txBox="1">
            <a:spLocks noGrp="1"/>
          </p:cNvSpPr>
          <p:nvPr>
            <p:ph type="title"/>
          </p:nvPr>
        </p:nvSpPr>
        <p:spPr>
          <a:xfrm>
            <a:off x="1100373" y="2587752"/>
            <a:ext cx="8040452" cy="304799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1400"/>
              <a:buNone/>
              <a:defRPr>
                <a:solidFill>
                  <a:schemeClr val="accent6"/>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8" name="Google Shape;58;p35"/>
          <p:cNvSpPr txBox="1">
            <a:spLocks noGrp="1"/>
          </p:cNvSpPr>
          <p:nvPr>
            <p:ph type="body" idx="1"/>
          </p:nvPr>
        </p:nvSpPr>
        <p:spPr>
          <a:xfrm>
            <a:off x="1100373" y="6553200"/>
            <a:ext cx="8040687" cy="5105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2000"/>
              </a:spcBef>
              <a:spcAft>
                <a:spcPts val="0"/>
              </a:spcAft>
              <a:buClr>
                <a:schemeClr val="dk1"/>
              </a:buClr>
              <a:buSzPts val="1800"/>
              <a:buChar char="•"/>
              <a:defRPr/>
            </a:lvl1pPr>
            <a:lvl2pPr marL="914400" lvl="1" indent="-342900" algn="l">
              <a:lnSpc>
                <a:spcPct val="90000"/>
              </a:lnSpc>
              <a:spcBef>
                <a:spcPts val="1000"/>
              </a:spcBef>
              <a:spcAft>
                <a:spcPts val="0"/>
              </a:spcAft>
              <a:buClr>
                <a:schemeClr val="dk1"/>
              </a:buClr>
              <a:buSzPts val="1800"/>
              <a:buChar char="•"/>
              <a:defRPr/>
            </a:lvl2pPr>
            <a:lvl3pPr marL="1371600" lvl="2" indent="-342900" algn="l">
              <a:lnSpc>
                <a:spcPct val="90000"/>
              </a:lnSpc>
              <a:spcBef>
                <a:spcPts val="1000"/>
              </a:spcBef>
              <a:spcAft>
                <a:spcPts val="0"/>
              </a:spcAft>
              <a:buClr>
                <a:schemeClr val="dk1"/>
              </a:buClr>
              <a:buSzPts val="1800"/>
              <a:buChar char="•"/>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59" name="Google Shape;59;p35"/>
          <p:cNvSpPr txBox="1">
            <a:spLocks noGrp="1"/>
          </p:cNvSpPr>
          <p:nvPr>
            <p:ph type="body" idx="2"/>
          </p:nvPr>
        </p:nvSpPr>
        <p:spPr>
          <a:xfrm>
            <a:off x="12722225" y="2133600"/>
            <a:ext cx="9448800" cy="3962400"/>
          </a:xfrm>
          <a:prstGeom prst="rect">
            <a:avLst/>
          </a:prstGeom>
          <a:noFill/>
          <a:ln>
            <a:noFill/>
          </a:ln>
        </p:spPr>
        <p:txBody>
          <a:bodyPr spcFirstLastPara="1" wrap="square" lIns="91425" tIns="45700" rIns="91425" bIns="45700" anchor="t" anchorCtr="0">
            <a:normAutofit/>
          </a:bodyPr>
          <a:lstStyle>
            <a:lvl1pPr marL="457200" lvl="0" indent="-533400" algn="l">
              <a:lnSpc>
                <a:spcPct val="90000"/>
              </a:lnSpc>
              <a:spcBef>
                <a:spcPts val="2000"/>
              </a:spcBef>
              <a:spcAft>
                <a:spcPts val="0"/>
              </a:spcAft>
              <a:buClr>
                <a:schemeClr val="lt1"/>
              </a:buClr>
              <a:buSzPts val="4800"/>
              <a:buChar char="•"/>
              <a:defRPr>
                <a:solidFill>
                  <a:schemeClr val="lt1"/>
                </a:solidFill>
              </a:defRPr>
            </a:lvl1pPr>
            <a:lvl2pPr marL="914400" lvl="1" indent="-482600" algn="l">
              <a:lnSpc>
                <a:spcPct val="90000"/>
              </a:lnSpc>
              <a:spcBef>
                <a:spcPts val="1000"/>
              </a:spcBef>
              <a:spcAft>
                <a:spcPts val="0"/>
              </a:spcAft>
              <a:buClr>
                <a:schemeClr val="lt1"/>
              </a:buClr>
              <a:buSzPts val="4000"/>
              <a:buChar char="•"/>
              <a:defRPr>
                <a:solidFill>
                  <a:schemeClr val="lt1"/>
                </a:solidFill>
              </a:defRPr>
            </a:lvl2pPr>
            <a:lvl3pPr marL="1371600" lvl="2" indent="-457200" algn="l">
              <a:lnSpc>
                <a:spcPct val="90000"/>
              </a:lnSpc>
              <a:spcBef>
                <a:spcPts val="1000"/>
              </a:spcBef>
              <a:spcAft>
                <a:spcPts val="0"/>
              </a:spcAft>
              <a:buClr>
                <a:schemeClr val="lt1"/>
              </a:buClr>
              <a:buSzPts val="3600"/>
              <a:buChar char="•"/>
              <a:defRPr>
                <a:solidFill>
                  <a:schemeClr val="lt1"/>
                </a:solidFill>
              </a:defRPr>
            </a:lvl3pPr>
            <a:lvl4pPr marL="1828800" lvl="3" indent="-431800" algn="l">
              <a:lnSpc>
                <a:spcPct val="90000"/>
              </a:lnSpc>
              <a:spcBef>
                <a:spcPts val="1000"/>
              </a:spcBef>
              <a:spcAft>
                <a:spcPts val="0"/>
              </a:spcAft>
              <a:buClr>
                <a:schemeClr val="lt1"/>
              </a:buClr>
              <a:buSzPts val="3200"/>
              <a:buChar char="•"/>
              <a:defRPr>
                <a:solidFill>
                  <a:schemeClr val="lt1"/>
                </a:solidFill>
              </a:defRPr>
            </a:lvl4pPr>
            <a:lvl5pPr marL="2286000" lvl="4" indent="-431800" algn="l">
              <a:lnSpc>
                <a:spcPct val="90000"/>
              </a:lnSpc>
              <a:spcBef>
                <a:spcPts val="1000"/>
              </a:spcBef>
              <a:spcAft>
                <a:spcPts val="0"/>
              </a:spcAft>
              <a:buClr>
                <a:schemeClr val="lt1"/>
              </a:buClr>
              <a:buSzPts val="3200"/>
              <a:buChar char="•"/>
              <a:defRPr>
                <a:solidFill>
                  <a:schemeClr val="lt1"/>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60" name="Google Shape;60;p35"/>
          <p:cNvSpPr txBox="1">
            <a:spLocks noGrp="1"/>
          </p:cNvSpPr>
          <p:nvPr>
            <p:ph type="body" idx="3"/>
          </p:nvPr>
        </p:nvSpPr>
        <p:spPr>
          <a:xfrm>
            <a:off x="12722225" y="7475525"/>
            <a:ext cx="9448800" cy="3962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2000"/>
              </a:spcBef>
              <a:spcAft>
                <a:spcPts val="0"/>
              </a:spcAft>
              <a:buClr>
                <a:schemeClr val="dk1"/>
              </a:buClr>
              <a:buSzPts val="1800"/>
              <a:buChar char="•"/>
              <a:defRPr/>
            </a:lvl1pPr>
            <a:lvl2pPr marL="914400" lvl="1" indent="-342900" algn="l">
              <a:lnSpc>
                <a:spcPct val="90000"/>
              </a:lnSpc>
              <a:spcBef>
                <a:spcPts val="1000"/>
              </a:spcBef>
              <a:spcAft>
                <a:spcPts val="0"/>
              </a:spcAft>
              <a:buClr>
                <a:schemeClr val="dk1"/>
              </a:buClr>
              <a:buSzPts val="1800"/>
              <a:buChar char="•"/>
              <a:defRPr/>
            </a:lvl2pPr>
            <a:lvl3pPr marL="1371600" lvl="2" indent="-342900" algn="l">
              <a:lnSpc>
                <a:spcPct val="90000"/>
              </a:lnSpc>
              <a:spcBef>
                <a:spcPts val="1000"/>
              </a:spcBef>
              <a:spcAft>
                <a:spcPts val="0"/>
              </a:spcAft>
              <a:buClr>
                <a:schemeClr val="dk1"/>
              </a:buClr>
              <a:buSzPts val="1800"/>
              <a:buChar char="•"/>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Tree>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lide #4">
  <p:cSld name="Slide #4">
    <p:spTree>
      <p:nvGrpSpPr>
        <p:cNvPr id="1" name="Shape 61"/>
        <p:cNvGrpSpPr/>
        <p:nvPr/>
      </p:nvGrpSpPr>
      <p:grpSpPr>
        <a:xfrm>
          <a:off x="0" y="0"/>
          <a:ext cx="0" cy="0"/>
          <a:chOff x="0" y="0"/>
          <a:chExt cx="0" cy="0"/>
        </a:xfrm>
      </p:grpSpPr>
      <p:sp>
        <p:nvSpPr>
          <p:cNvPr id="62" name="Google Shape;62;p36"/>
          <p:cNvSpPr/>
          <p:nvPr/>
        </p:nvSpPr>
        <p:spPr>
          <a:xfrm>
            <a:off x="0" y="0"/>
            <a:ext cx="10969625" cy="102108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a:solidFill>
                <a:schemeClr val="lt1"/>
              </a:solidFill>
              <a:latin typeface="Lato Light"/>
              <a:ea typeface="Lato Light"/>
              <a:cs typeface="Lato Light"/>
              <a:sym typeface="Lato Light"/>
            </a:endParaRPr>
          </a:p>
        </p:txBody>
      </p:sp>
      <p:sp>
        <p:nvSpPr>
          <p:cNvPr id="63" name="Google Shape;63;p36"/>
          <p:cNvSpPr/>
          <p:nvPr/>
        </p:nvSpPr>
        <p:spPr>
          <a:xfrm>
            <a:off x="9369425" y="1447800"/>
            <a:ext cx="6454087" cy="5105400"/>
          </a:xfrm>
          <a:prstGeom prst="rect">
            <a:avLst/>
          </a:prstGeom>
          <a:solidFill>
            <a:schemeClr val="lt1"/>
          </a:solidFill>
          <a:ln>
            <a:noFill/>
          </a:ln>
          <a:effectLst>
            <a:outerShdw blurRad="1003300" dist="114300" dir="7680000" algn="tl"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3600">
              <a:solidFill>
                <a:schemeClr val="lt1"/>
              </a:solidFill>
              <a:latin typeface="Lato Light"/>
              <a:ea typeface="Lato Light"/>
              <a:cs typeface="Lato Light"/>
              <a:sym typeface="Lato Light"/>
            </a:endParaRPr>
          </a:p>
        </p:txBody>
      </p:sp>
      <p:sp>
        <p:nvSpPr>
          <p:cNvPr id="64" name="Google Shape;64;p36"/>
          <p:cNvSpPr/>
          <p:nvPr/>
        </p:nvSpPr>
        <p:spPr>
          <a:xfrm>
            <a:off x="9369425" y="7162800"/>
            <a:ext cx="6454087" cy="5105400"/>
          </a:xfrm>
          <a:prstGeom prst="rect">
            <a:avLst/>
          </a:prstGeom>
          <a:solidFill>
            <a:schemeClr val="lt1"/>
          </a:solidFill>
          <a:ln>
            <a:noFill/>
          </a:ln>
          <a:effectLst>
            <a:outerShdw blurRad="1003300" dist="114300" dir="7680000" algn="tl"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3600">
              <a:solidFill>
                <a:schemeClr val="lt1"/>
              </a:solidFill>
              <a:latin typeface="Lato Light"/>
              <a:ea typeface="Lato Light"/>
              <a:cs typeface="Lato Light"/>
              <a:sym typeface="Lato Light"/>
            </a:endParaRPr>
          </a:p>
        </p:txBody>
      </p:sp>
      <p:sp>
        <p:nvSpPr>
          <p:cNvPr id="65" name="Google Shape;65;p36"/>
          <p:cNvSpPr/>
          <p:nvPr/>
        </p:nvSpPr>
        <p:spPr>
          <a:xfrm>
            <a:off x="16402738" y="1447800"/>
            <a:ext cx="6454087" cy="5105400"/>
          </a:xfrm>
          <a:prstGeom prst="rect">
            <a:avLst/>
          </a:prstGeom>
          <a:solidFill>
            <a:schemeClr val="lt1"/>
          </a:solidFill>
          <a:ln>
            <a:noFill/>
          </a:ln>
          <a:effectLst>
            <a:outerShdw blurRad="1003300" dist="114300" dir="7680000" algn="tl"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3600">
              <a:solidFill>
                <a:schemeClr val="lt1"/>
              </a:solidFill>
              <a:latin typeface="Lato Light"/>
              <a:ea typeface="Lato Light"/>
              <a:cs typeface="Lato Light"/>
              <a:sym typeface="Lato Light"/>
            </a:endParaRPr>
          </a:p>
        </p:txBody>
      </p:sp>
      <p:sp>
        <p:nvSpPr>
          <p:cNvPr id="66" name="Google Shape;66;p36"/>
          <p:cNvSpPr/>
          <p:nvPr/>
        </p:nvSpPr>
        <p:spPr>
          <a:xfrm>
            <a:off x="16402738" y="7162800"/>
            <a:ext cx="6454087" cy="5105400"/>
          </a:xfrm>
          <a:prstGeom prst="rect">
            <a:avLst/>
          </a:prstGeom>
          <a:solidFill>
            <a:schemeClr val="lt1"/>
          </a:solidFill>
          <a:ln>
            <a:noFill/>
          </a:ln>
          <a:effectLst>
            <a:outerShdw blurRad="1003300" dist="114300" dir="7680000" algn="tl"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3600">
              <a:solidFill>
                <a:schemeClr val="lt1"/>
              </a:solidFill>
              <a:latin typeface="Lato Light"/>
              <a:ea typeface="Lato Light"/>
              <a:cs typeface="Lato Light"/>
              <a:sym typeface="Lato Light"/>
            </a:endParaRPr>
          </a:p>
        </p:txBody>
      </p:sp>
      <p:sp>
        <p:nvSpPr>
          <p:cNvPr id="67" name="Google Shape;67;p36"/>
          <p:cNvSpPr txBox="1">
            <a:spLocks noGrp="1"/>
          </p:cNvSpPr>
          <p:nvPr>
            <p:ph type="title"/>
          </p:nvPr>
        </p:nvSpPr>
        <p:spPr>
          <a:xfrm>
            <a:off x="1376707" y="2133603"/>
            <a:ext cx="6316318" cy="297179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1400"/>
              <a:buNone/>
              <a:defRPr>
                <a:solidFill>
                  <a:schemeClr val="lt1"/>
                </a:solidFill>
                <a:latin typeface="Arial Black"/>
                <a:ea typeface="Arial Black"/>
                <a:cs typeface="Arial Black"/>
                <a:sym typeface="Arial Black"/>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cxnSp>
        <p:nvCxnSpPr>
          <p:cNvPr id="68" name="Google Shape;68;p36"/>
          <p:cNvCxnSpPr/>
          <p:nvPr/>
        </p:nvCxnSpPr>
        <p:spPr>
          <a:xfrm>
            <a:off x="0" y="5867400"/>
            <a:ext cx="4070555" cy="0"/>
          </a:xfrm>
          <a:prstGeom prst="straightConnector1">
            <a:avLst/>
          </a:prstGeom>
          <a:noFill/>
          <a:ln w="152400" cap="flat" cmpd="sng">
            <a:solidFill>
              <a:schemeClr val="accent1"/>
            </a:solidFill>
            <a:prstDash val="solid"/>
            <a:miter lim="800000"/>
            <a:headEnd type="none" w="sm" len="sm"/>
            <a:tailEnd type="none" w="sm" len="sm"/>
          </a:ln>
        </p:spPr>
      </p:cxnSp>
      <p:sp>
        <p:nvSpPr>
          <p:cNvPr id="69" name="Google Shape;69;p36"/>
          <p:cNvSpPr txBox="1">
            <a:spLocks noGrp="1"/>
          </p:cNvSpPr>
          <p:nvPr>
            <p:ph type="body" idx="1"/>
          </p:nvPr>
        </p:nvSpPr>
        <p:spPr>
          <a:xfrm>
            <a:off x="9902826" y="8001000"/>
            <a:ext cx="5562600" cy="3352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2000"/>
              </a:spcBef>
              <a:spcAft>
                <a:spcPts val="0"/>
              </a:spcAft>
              <a:buClr>
                <a:schemeClr val="dk1"/>
              </a:buClr>
              <a:buSzPts val="1800"/>
              <a:buChar char="•"/>
              <a:defRPr/>
            </a:lvl1pPr>
            <a:lvl2pPr marL="914400" lvl="1" indent="-342900" algn="l">
              <a:lnSpc>
                <a:spcPct val="90000"/>
              </a:lnSpc>
              <a:spcBef>
                <a:spcPts val="1000"/>
              </a:spcBef>
              <a:spcAft>
                <a:spcPts val="0"/>
              </a:spcAft>
              <a:buClr>
                <a:schemeClr val="dk1"/>
              </a:buClr>
              <a:buSzPts val="1800"/>
              <a:buChar char="•"/>
              <a:defRPr/>
            </a:lvl2pPr>
            <a:lvl3pPr marL="1371600" lvl="2" indent="-342900" algn="l">
              <a:lnSpc>
                <a:spcPct val="90000"/>
              </a:lnSpc>
              <a:spcBef>
                <a:spcPts val="1000"/>
              </a:spcBef>
              <a:spcAft>
                <a:spcPts val="0"/>
              </a:spcAft>
              <a:buClr>
                <a:schemeClr val="dk1"/>
              </a:buClr>
              <a:buSzPts val="1800"/>
              <a:buChar char="•"/>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70" name="Google Shape;70;p36"/>
          <p:cNvSpPr txBox="1">
            <a:spLocks noGrp="1"/>
          </p:cNvSpPr>
          <p:nvPr>
            <p:ph type="body" idx="2"/>
          </p:nvPr>
        </p:nvSpPr>
        <p:spPr>
          <a:xfrm>
            <a:off x="9913828" y="2163729"/>
            <a:ext cx="5562600" cy="3352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2000"/>
              </a:spcBef>
              <a:spcAft>
                <a:spcPts val="0"/>
              </a:spcAft>
              <a:buClr>
                <a:schemeClr val="dk1"/>
              </a:buClr>
              <a:buSzPts val="1800"/>
              <a:buChar char="•"/>
              <a:defRPr/>
            </a:lvl1pPr>
            <a:lvl2pPr marL="914400" lvl="1" indent="-342900" algn="l">
              <a:lnSpc>
                <a:spcPct val="90000"/>
              </a:lnSpc>
              <a:spcBef>
                <a:spcPts val="1000"/>
              </a:spcBef>
              <a:spcAft>
                <a:spcPts val="0"/>
              </a:spcAft>
              <a:buClr>
                <a:schemeClr val="dk1"/>
              </a:buClr>
              <a:buSzPts val="1800"/>
              <a:buChar char="•"/>
              <a:defRPr/>
            </a:lvl2pPr>
            <a:lvl3pPr marL="1371600" lvl="2" indent="-342900" algn="l">
              <a:lnSpc>
                <a:spcPct val="90000"/>
              </a:lnSpc>
              <a:spcBef>
                <a:spcPts val="1000"/>
              </a:spcBef>
              <a:spcAft>
                <a:spcPts val="0"/>
              </a:spcAft>
              <a:buClr>
                <a:schemeClr val="dk1"/>
              </a:buClr>
              <a:buSzPts val="1800"/>
              <a:buChar char="•"/>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71" name="Google Shape;71;p36"/>
          <p:cNvSpPr txBox="1">
            <a:spLocks noGrp="1"/>
          </p:cNvSpPr>
          <p:nvPr>
            <p:ph type="body" idx="3"/>
          </p:nvPr>
        </p:nvSpPr>
        <p:spPr>
          <a:xfrm>
            <a:off x="16848481" y="2133603"/>
            <a:ext cx="5562600" cy="3352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2000"/>
              </a:spcBef>
              <a:spcAft>
                <a:spcPts val="0"/>
              </a:spcAft>
              <a:buClr>
                <a:schemeClr val="dk1"/>
              </a:buClr>
              <a:buSzPts val="1800"/>
              <a:buChar char="•"/>
              <a:defRPr/>
            </a:lvl1pPr>
            <a:lvl2pPr marL="914400" lvl="1" indent="-342900" algn="l">
              <a:lnSpc>
                <a:spcPct val="90000"/>
              </a:lnSpc>
              <a:spcBef>
                <a:spcPts val="1000"/>
              </a:spcBef>
              <a:spcAft>
                <a:spcPts val="0"/>
              </a:spcAft>
              <a:buClr>
                <a:schemeClr val="dk1"/>
              </a:buClr>
              <a:buSzPts val="1800"/>
              <a:buChar char="•"/>
              <a:defRPr/>
            </a:lvl2pPr>
            <a:lvl3pPr marL="1371600" lvl="2" indent="-342900" algn="l">
              <a:lnSpc>
                <a:spcPct val="90000"/>
              </a:lnSpc>
              <a:spcBef>
                <a:spcPts val="1000"/>
              </a:spcBef>
              <a:spcAft>
                <a:spcPts val="0"/>
              </a:spcAft>
              <a:buClr>
                <a:schemeClr val="dk1"/>
              </a:buClr>
              <a:buSzPts val="1800"/>
              <a:buChar char="•"/>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72" name="Google Shape;72;p36"/>
          <p:cNvSpPr txBox="1">
            <a:spLocks noGrp="1"/>
          </p:cNvSpPr>
          <p:nvPr>
            <p:ph type="body" idx="4"/>
          </p:nvPr>
        </p:nvSpPr>
        <p:spPr>
          <a:xfrm>
            <a:off x="16848481" y="8001000"/>
            <a:ext cx="5562600" cy="3352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2000"/>
              </a:spcBef>
              <a:spcAft>
                <a:spcPts val="0"/>
              </a:spcAft>
              <a:buClr>
                <a:schemeClr val="dk1"/>
              </a:buClr>
              <a:buSzPts val="1800"/>
              <a:buChar char="•"/>
              <a:defRPr/>
            </a:lvl1pPr>
            <a:lvl2pPr marL="914400" lvl="1" indent="-342900" algn="l">
              <a:lnSpc>
                <a:spcPct val="90000"/>
              </a:lnSpc>
              <a:spcBef>
                <a:spcPts val="1000"/>
              </a:spcBef>
              <a:spcAft>
                <a:spcPts val="0"/>
              </a:spcAft>
              <a:buClr>
                <a:schemeClr val="dk1"/>
              </a:buClr>
              <a:buSzPts val="1800"/>
              <a:buChar char="•"/>
              <a:defRPr/>
            </a:lvl2pPr>
            <a:lvl3pPr marL="1371600" lvl="2" indent="-342900" algn="l">
              <a:lnSpc>
                <a:spcPct val="90000"/>
              </a:lnSpc>
              <a:spcBef>
                <a:spcPts val="1000"/>
              </a:spcBef>
              <a:spcAft>
                <a:spcPts val="0"/>
              </a:spcAft>
              <a:buClr>
                <a:schemeClr val="dk1"/>
              </a:buClr>
              <a:buSzPts val="1800"/>
              <a:buChar char="•"/>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Tree>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Slide #5">
  <p:cSld name="1_Slide #5">
    <p:spTree>
      <p:nvGrpSpPr>
        <p:cNvPr id="1" name="Shape 73"/>
        <p:cNvGrpSpPr/>
        <p:nvPr/>
      </p:nvGrpSpPr>
      <p:grpSpPr>
        <a:xfrm>
          <a:off x="0" y="0"/>
          <a:ext cx="0" cy="0"/>
          <a:chOff x="0" y="0"/>
          <a:chExt cx="0" cy="0"/>
        </a:xfrm>
      </p:grpSpPr>
      <p:cxnSp>
        <p:nvCxnSpPr>
          <p:cNvPr id="74" name="Google Shape;74;p37"/>
          <p:cNvCxnSpPr/>
          <p:nvPr/>
        </p:nvCxnSpPr>
        <p:spPr>
          <a:xfrm>
            <a:off x="0" y="5867400"/>
            <a:ext cx="4070555" cy="0"/>
          </a:xfrm>
          <a:prstGeom prst="straightConnector1">
            <a:avLst/>
          </a:prstGeom>
          <a:noFill/>
          <a:ln w="152400" cap="flat" cmpd="sng">
            <a:solidFill>
              <a:schemeClr val="accent1"/>
            </a:solidFill>
            <a:prstDash val="solid"/>
            <a:miter lim="800000"/>
            <a:headEnd type="none" w="sm" len="sm"/>
            <a:tailEnd type="none" w="sm" len="sm"/>
          </a:ln>
        </p:spPr>
      </p:cxnSp>
      <p:sp>
        <p:nvSpPr>
          <p:cNvPr id="75" name="Google Shape;75;p37"/>
          <p:cNvSpPr txBox="1">
            <a:spLocks noGrp="1"/>
          </p:cNvSpPr>
          <p:nvPr>
            <p:ph type="title"/>
          </p:nvPr>
        </p:nvSpPr>
        <p:spPr>
          <a:xfrm>
            <a:off x="1100373" y="2587752"/>
            <a:ext cx="8040452" cy="304799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1400"/>
              <a:buNone/>
              <a:defRPr>
                <a:solidFill>
                  <a:schemeClr val="accent6"/>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6" name="Google Shape;76;p37"/>
          <p:cNvSpPr txBox="1">
            <a:spLocks noGrp="1"/>
          </p:cNvSpPr>
          <p:nvPr>
            <p:ph type="body" idx="1"/>
          </p:nvPr>
        </p:nvSpPr>
        <p:spPr>
          <a:xfrm>
            <a:off x="1100373" y="6553200"/>
            <a:ext cx="8040687" cy="5105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2000"/>
              </a:spcBef>
              <a:spcAft>
                <a:spcPts val="0"/>
              </a:spcAft>
              <a:buClr>
                <a:schemeClr val="dk1"/>
              </a:buClr>
              <a:buSzPts val="1800"/>
              <a:buChar char="•"/>
              <a:defRPr/>
            </a:lvl1pPr>
            <a:lvl2pPr marL="914400" lvl="1" indent="-342900" algn="l">
              <a:lnSpc>
                <a:spcPct val="90000"/>
              </a:lnSpc>
              <a:spcBef>
                <a:spcPts val="1000"/>
              </a:spcBef>
              <a:spcAft>
                <a:spcPts val="0"/>
              </a:spcAft>
              <a:buClr>
                <a:schemeClr val="dk1"/>
              </a:buClr>
              <a:buSzPts val="1800"/>
              <a:buChar char="•"/>
              <a:defRPr/>
            </a:lvl2pPr>
            <a:lvl3pPr marL="1371600" lvl="2" indent="-342900" algn="l">
              <a:lnSpc>
                <a:spcPct val="90000"/>
              </a:lnSpc>
              <a:spcBef>
                <a:spcPts val="1000"/>
              </a:spcBef>
              <a:spcAft>
                <a:spcPts val="0"/>
              </a:spcAft>
              <a:buClr>
                <a:schemeClr val="dk1"/>
              </a:buClr>
              <a:buSzPts val="1800"/>
              <a:buChar char="•"/>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77" name="Google Shape;77;p37"/>
          <p:cNvSpPr txBox="1">
            <a:spLocks noGrp="1"/>
          </p:cNvSpPr>
          <p:nvPr>
            <p:ph type="body" idx="2"/>
          </p:nvPr>
        </p:nvSpPr>
        <p:spPr>
          <a:xfrm>
            <a:off x="10436225" y="2587751"/>
            <a:ext cx="12191999" cy="907083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2000"/>
              </a:spcBef>
              <a:spcAft>
                <a:spcPts val="0"/>
              </a:spcAft>
              <a:buClr>
                <a:schemeClr val="dk1"/>
              </a:buClr>
              <a:buSzPts val="1800"/>
              <a:buChar char="•"/>
              <a:defRPr/>
            </a:lvl1pPr>
            <a:lvl2pPr marL="914400" lvl="1" indent="-342900" algn="l">
              <a:lnSpc>
                <a:spcPct val="90000"/>
              </a:lnSpc>
              <a:spcBef>
                <a:spcPts val="1000"/>
              </a:spcBef>
              <a:spcAft>
                <a:spcPts val="0"/>
              </a:spcAft>
              <a:buClr>
                <a:schemeClr val="dk1"/>
              </a:buClr>
              <a:buSzPts val="1800"/>
              <a:buChar char="•"/>
              <a:defRPr/>
            </a:lvl2pPr>
            <a:lvl3pPr marL="1371600" lvl="2" indent="-342900" algn="l">
              <a:lnSpc>
                <a:spcPct val="90000"/>
              </a:lnSpc>
              <a:spcBef>
                <a:spcPts val="1000"/>
              </a:spcBef>
              <a:spcAft>
                <a:spcPts val="0"/>
              </a:spcAft>
              <a:buClr>
                <a:schemeClr val="dk1"/>
              </a:buClr>
              <a:buSzPts val="1800"/>
              <a:buChar char="•"/>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pic>
        <p:nvPicPr>
          <p:cNvPr id="78" name="Google Shape;78;p37"/>
          <p:cNvPicPr preferRelativeResize="0"/>
          <p:nvPr/>
        </p:nvPicPr>
        <p:blipFill rotWithShape="1">
          <a:blip r:embed="rId2">
            <a:alphaModFix/>
          </a:blip>
          <a:srcRect t="17345" b="30614"/>
          <a:stretch/>
        </p:blipFill>
        <p:spPr>
          <a:xfrm>
            <a:off x="21281902" y="12074912"/>
            <a:ext cx="2489324" cy="1295400"/>
          </a:xfrm>
          <a:prstGeom prst="rect">
            <a:avLst/>
          </a:prstGeom>
          <a:noFill/>
          <a:ln>
            <a:noFill/>
          </a:ln>
        </p:spPr>
      </p:pic>
    </p:spTree>
  </p:cSld>
  <p:clrMapOvr>
    <a:masterClrMapping/>
  </p:clrMapOvr>
  <p:transition spd="slow">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4.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3.png"/><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3.xml"/><Relationship Id="rId1" Type="http://schemas.openxmlformats.org/officeDocument/2006/relationships/slideLayout" Target="../slideLayouts/slideLayout22.xml"/><Relationship Id="rId4" Type="http://schemas.openxmlformats.org/officeDocument/2006/relationships/image" Target="../media/image8.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5.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9.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theme" Target="../theme/theme6.xml"/><Relationship Id="rId5" Type="http://schemas.openxmlformats.org/officeDocument/2006/relationships/slideLayout" Target="../slideLayouts/slideLayout51.xml"/><Relationship Id="rId4"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8"/>
          <p:cNvSpPr txBox="1">
            <a:spLocks noGrp="1"/>
          </p:cNvSpPr>
          <p:nvPr>
            <p:ph type="title"/>
          </p:nvPr>
        </p:nvSpPr>
        <p:spPr>
          <a:xfrm>
            <a:off x="1676400" y="730250"/>
            <a:ext cx="21024849" cy="265112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SzPts val="1400"/>
              <a:buNone/>
              <a:defRPr sz="9000" b="0" i="0" u="none" strike="noStrike" cap="none">
                <a:solidFill>
                  <a:schemeClr val="accent6"/>
                </a:solidFill>
                <a:latin typeface="Arial Black"/>
                <a:ea typeface="Arial Black"/>
                <a:cs typeface="Arial Black"/>
                <a:sym typeface="Arial Black"/>
              </a:defRPr>
            </a:lvl1pPr>
            <a:lvl2pPr marR="0" lvl="1" algn="l" rtl="0">
              <a:lnSpc>
                <a:spcPct val="90000"/>
              </a:lnSpc>
              <a:spcBef>
                <a:spcPts val="0"/>
              </a:spcBef>
              <a:spcAft>
                <a:spcPts val="0"/>
              </a:spcAft>
              <a:buSzPts val="1400"/>
              <a:buNone/>
              <a:defRPr sz="6000" b="0" i="0" u="none" strike="noStrike" cap="none">
                <a:solidFill>
                  <a:schemeClr val="dk1"/>
                </a:solidFill>
                <a:latin typeface="Lato Light"/>
                <a:ea typeface="Lato Light"/>
                <a:cs typeface="Lato Light"/>
                <a:sym typeface="Lato Light"/>
              </a:defRPr>
            </a:lvl2pPr>
            <a:lvl3pPr marR="0" lvl="2" algn="l" rtl="0">
              <a:lnSpc>
                <a:spcPct val="90000"/>
              </a:lnSpc>
              <a:spcBef>
                <a:spcPts val="0"/>
              </a:spcBef>
              <a:spcAft>
                <a:spcPts val="0"/>
              </a:spcAft>
              <a:buSzPts val="1400"/>
              <a:buNone/>
              <a:defRPr sz="6000" b="0" i="0" u="none" strike="noStrike" cap="none">
                <a:solidFill>
                  <a:schemeClr val="dk1"/>
                </a:solidFill>
                <a:latin typeface="Lato Light"/>
                <a:ea typeface="Lato Light"/>
                <a:cs typeface="Lato Light"/>
                <a:sym typeface="Lato Light"/>
              </a:defRPr>
            </a:lvl3pPr>
            <a:lvl4pPr marR="0" lvl="3" algn="l" rtl="0">
              <a:lnSpc>
                <a:spcPct val="90000"/>
              </a:lnSpc>
              <a:spcBef>
                <a:spcPts val="0"/>
              </a:spcBef>
              <a:spcAft>
                <a:spcPts val="0"/>
              </a:spcAft>
              <a:buSzPts val="1400"/>
              <a:buNone/>
              <a:defRPr sz="6000" b="0" i="0" u="none" strike="noStrike" cap="none">
                <a:solidFill>
                  <a:schemeClr val="dk1"/>
                </a:solidFill>
                <a:latin typeface="Lato Light"/>
                <a:ea typeface="Lato Light"/>
                <a:cs typeface="Lato Light"/>
                <a:sym typeface="Lato Light"/>
              </a:defRPr>
            </a:lvl4pPr>
            <a:lvl5pPr marR="0" lvl="4" algn="l" rtl="0">
              <a:lnSpc>
                <a:spcPct val="90000"/>
              </a:lnSpc>
              <a:spcBef>
                <a:spcPts val="0"/>
              </a:spcBef>
              <a:spcAft>
                <a:spcPts val="0"/>
              </a:spcAft>
              <a:buSzPts val="1400"/>
              <a:buNone/>
              <a:defRPr sz="6000" b="0" i="0" u="none" strike="noStrike" cap="none">
                <a:solidFill>
                  <a:schemeClr val="dk1"/>
                </a:solidFill>
                <a:latin typeface="Lato Light"/>
                <a:ea typeface="Lato Light"/>
                <a:cs typeface="Lato Light"/>
                <a:sym typeface="Lato Light"/>
              </a:defRPr>
            </a:lvl5pPr>
            <a:lvl6pPr marR="0" lvl="5" algn="l" rtl="0">
              <a:lnSpc>
                <a:spcPct val="90000"/>
              </a:lnSpc>
              <a:spcBef>
                <a:spcPts val="0"/>
              </a:spcBef>
              <a:spcAft>
                <a:spcPts val="0"/>
              </a:spcAft>
              <a:buSzPts val="1400"/>
              <a:buNone/>
              <a:defRPr sz="6000" b="0" i="0" u="none" strike="noStrike" cap="none">
                <a:solidFill>
                  <a:schemeClr val="dk1"/>
                </a:solidFill>
                <a:latin typeface="Lato Light"/>
                <a:ea typeface="Lato Light"/>
                <a:cs typeface="Lato Light"/>
                <a:sym typeface="Lato Light"/>
              </a:defRPr>
            </a:lvl6pPr>
            <a:lvl7pPr marR="0" lvl="6" algn="l" rtl="0">
              <a:lnSpc>
                <a:spcPct val="90000"/>
              </a:lnSpc>
              <a:spcBef>
                <a:spcPts val="0"/>
              </a:spcBef>
              <a:spcAft>
                <a:spcPts val="0"/>
              </a:spcAft>
              <a:buSzPts val="1400"/>
              <a:buNone/>
              <a:defRPr sz="6000" b="0" i="0" u="none" strike="noStrike" cap="none">
                <a:solidFill>
                  <a:schemeClr val="dk1"/>
                </a:solidFill>
                <a:latin typeface="Lato Light"/>
                <a:ea typeface="Lato Light"/>
                <a:cs typeface="Lato Light"/>
                <a:sym typeface="Lato Light"/>
              </a:defRPr>
            </a:lvl7pPr>
            <a:lvl8pPr marR="0" lvl="7" algn="l" rtl="0">
              <a:lnSpc>
                <a:spcPct val="90000"/>
              </a:lnSpc>
              <a:spcBef>
                <a:spcPts val="0"/>
              </a:spcBef>
              <a:spcAft>
                <a:spcPts val="0"/>
              </a:spcAft>
              <a:buSzPts val="1400"/>
              <a:buNone/>
              <a:defRPr sz="6000" b="0" i="0" u="none" strike="noStrike" cap="none">
                <a:solidFill>
                  <a:schemeClr val="dk1"/>
                </a:solidFill>
                <a:latin typeface="Lato Light"/>
                <a:ea typeface="Lato Light"/>
                <a:cs typeface="Lato Light"/>
                <a:sym typeface="Lato Light"/>
              </a:defRPr>
            </a:lvl8pPr>
            <a:lvl9pPr marR="0" lvl="8" algn="l" rtl="0">
              <a:lnSpc>
                <a:spcPct val="90000"/>
              </a:lnSpc>
              <a:spcBef>
                <a:spcPts val="0"/>
              </a:spcBef>
              <a:spcAft>
                <a:spcPts val="0"/>
              </a:spcAft>
              <a:buSzPts val="1400"/>
              <a:buNone/>
              <a:defRPr sz="6000" b="0" i="0" u="none" strike="noStrike" cap="none">
                <a:solidFill>
                  <a:schemeClr val="dk1"/>
                </a:solidFill>
                <a:latin typeface="Lato Light"/>
                <a:ea typeface="Lato Light"/>
                <a:cs typeface="Lato Light"/>
                <a:sym typeface="Lato Light"/>
              </a:defRPr>
            </a:lvl9pPr>
          </a:lstStyle>
          <a:p>
            <a:endParaRPr/>
          </a:p>
        </p:txBody>
      </p:sp>
      <p:sp>
        <p:nvSpPr>
          <p:cNvPr id="11" name="Google Shape;11;p18"/>
          <p:cNvSpPr txBox="1">
            <a:spLocks noGrp="1"/>
          </p:cNvSpPr>
          <p:nvPr>
            <p:ph type="body" idx="1"/>
          </p:nvPr>
        </p:nvSpPr>
        <p:spPr>
          <a:xfrm>
            <a:off x="1676400" y="3651250"/>
            <a:ext cx="21024849" cy="8702675"/>
          </a:xfrm>
          <a:prstGeom prst="rect">
            <a:avLst/>
          </a:prstGeom>
          <a:noFill/>
          <a:ln>
            <a:noFill/>
          </a:ln>
        </p:spPr>
        <p:txBody>
          <a:bodyPr spcFirstLastPara="1" wrap="square" lIns="91425" tIns="45700" rIns="91425" bIns="45700" anchor="t" anchorCtr="0">
            <a:normAutofit/>
          </a:bodyPr>
          <a:lstStyle>
            <a:lvl1pPr marL="457200" marR="0" lvl="0" indent="-533400" algn="l" rtl="0">
              <a:lnSpc>
                <a:spcPct val="90000"/>
              </a:lnSpc>
              <a:spcBef>
                <a:spcPts val="200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1pPr>
            <a:lvl2pPr marL="914400" marR="0" lvl="1" indent="-482600"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2pPr>
            <a:lvl3pPr marL="1371600" marR="0" lvl="2"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3pPr>
            <a:lvl4pPr marL="1828800" marR="0" lvl="3"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4pPr>
            <a:lvl5pPr marL="2286000" marR="0" lvl="4"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5pPr>
            <a:lvl6pPr marL="2743200" marR="0" lvl="5"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6pPr>
            <a:lvl7pPr marL="3200400" marR="0" lvl="6"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7pPr>
            <a:lvl8pPr marL="3657600" marR="0" lvl="7"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8pPr>
            <a:lvl9pPr marL="4114800" marR="0" lvl="8"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p:push/>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descr="elipse.png"/>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406294" y="12039601"/>
            <a:ext cx="25393385" cy="1778902"/>
          </a:xfrm>
          <a:prstGeom prst="rect">
            <a:avLst/>
          </a:prstGeom>
        </p:spPr>
      </p:pic>
      <p:sp>
        <p:nvSpPr>
          <p:cNvPr id="6" name="Slide Number Placeholder 5"/>
          <p:cNvSpPr>
            <a:spLocks noGrp="1"/>
          </p:cNvSpPr>
          <p:nvPr>
            <p:ph type="sldNum" sz="quarter" idx="4"/>
          </p:nvPr>
        </p:nvSpPr>
        <p:spPr>
          <a:xfrm>
            <a:off x="18486385" y="12954001"/>
            <a:ext cx="5688118" cy="730250"/>
          </a:xfrm>
          <a:prstGeom prst="rect">
            <a:avLst/>
          </a:prstGeom>
        </p:spPr>
        <p:txBody>
          <a:bodyPr vert="horz" lIns="91440" tIns="45720" rIns="91440" bIns="45720" rtlCol="0" anchor="ctr"/>
          <a:lstStyle>
            <a:lvl1pPr algn="r">
              <a:defRPr sz="2400">
                <a:solidFill>
                  <a:srgbClr val="FFFFFF"/>
                </a:solidFill>
              </a:defRPr>
            </a:lvl1pPr>
          </a:lstStyle>
          <a:p>
            <a:fld id="{1A50366C-43A5-4E07-974D-93BD5DA62DDD}" type="slidenum">
              <a:rPr lang="en-US" smtClean="0"/>
              <a:pPr/>
              <a:t>‹#›</a:t>
            </a:fld>
            <a:endParaRPr lang="en-US" dirty="0"/>
          </a:p>
        </p:txBody>
      </p:sp>
      <p:sp>
        <p:nvSpPr>
          <p:cNvPr id="2" name="Title Placeholder 1"/>
          <p:cNvSpPr>
            <a:spLocks noGrp="1"/>
          </p:cNvSpPr>
          <p:nvPr>
            <p:ph type="title"/>
          </p:nvPr>
        </p:nvSpPr>
        <p:spPr>
          <a:xfrm>
            <a:off x="4469236" y="549276"/>
            <a:ext cx="18689532" cy="2286000"/>
          </a:xfrm>
          <a:prstGeom prst="rect">
            <a:avLst/>
          </a:prstGeom>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218883" y="3200401"/>
            <a:ext cx="21939885" cy="905192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Peerless_Logo_Blue.png"/>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609441" y="609600"/>
            <a:ext cx="1640805" cy="1096668"/>
          </a:xfrm>
          <a:prstGeom prst="rect">
            <a:avLst/>
          </a:prstGeom>
        </p:spPr>
      </p:pic>
      <p:sp>
        <p:nvSpPr>
          <p:cNvPr id="8" name="Rectangle 7"/>
          <p:cNvSpPr/>
          <p:nvPr userDrawn="1"/>
        </p:nvSpPr>
        <p:spPr>
          <a:xfrm>
            <a:off x="-203147" y="-609600"/>
            <a:ext cx="24580797" cy="914400"/>
          </a:xfrm>
          <a:prstGeom prst="rect">
            <a:avLst/>
          </a:prstGeom>
          <a:solidFill>
            <a:srgbClr val="004A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dirty="0"/>
          </a:p>
        </p:txBody>
      </p:sp>
      <p:sp>
        <p:nvSpPr>
          <p:cNvPr id="5" name="Footer Placeholder 4"/>
          <p:cNvSpPr>
            <a:spLocks noGrp="1"/>
          </p:cNvSpPr>
          <p:nvPr>
            <p:ph type="ftr" sz="quarter" idx="3"/>
          </p:nvPr>
        </p:nvSpPr>
        <p:spPr>
          <a:xfrm>
            <a:off x="8329031" y="12985751"/>
            <a:ext cx="7719589" cy="730250"/>
          </a:xfrm>
          <a:prstGeom prst="rect">
            <a:avLst/>
          </a:prstGeom>
        </p:spPr>
        <p:txBody>
          <a:bodyPr vert="horz" lIns="91440" tIns="45720" rIns="91440" bIns="45720" rtlCol="0" anchor="ctr"/>
          <a:lstStyle>
            <a:lvl1pPr algn="ctr">
              <a:defRPr sz="2200">
                <a:solidFill>
                  <a:srgbClr val="FFFFFF"/>
                </a:solidFill>
                <a:latin typeface="Arial"/>
                <a:cs typeface="Arial"/>
              </a:defRPr>
            </a:lvl1pPr>
          </a:lstStyle>
          <a:p>
            <a:r>
              <a:rPr lang="en-US" dirty="0"/>
              <a:t>©2015 Peerless Technologies Corporation</a:t>
            </a:r>
          </a:p>
        </p:txBody>
      </p:sp>
      <p:sp>
        <p:nvSpPr>
          <p:cNvPr id="4" name="Date Placeholder 3"/>
          <p:cNvSpPr>
            <a:spLocks noGrp="1"/>
          </p:cNvSpPr>
          <p:nvPr>
            <p:ph type="dt" sz="half" idx="2"/>
          </p:nvPr>
        </p:nvSpPr>
        <p:spPr>
          <a:xfrm>
            <a:off x="203147" y="12985751"/>
            <a:ext cx="5688118" cy="730250"/>
          </a:xfrm>
          <a:prstGeom prst="rect">
            <a:avLst/>
          </a:prstGeom>
        </p:spPr>
        <p:txBody>
          <a:bodyPr vert="horz" lIns="91440" tIns="45720" rIns="91440" bIns="45720" rtlCol="0" anchor="ctr"/>
          <a:lstStyle>
            <a:lvl1pPr algn="l">
              <a:defRPr sz="2400">
                <a:solidFill>
                  <a:schemeClr val="bg1"/>
                </a:solidFill>
                <a:latin typeface="Arial"/>
                <a:cs typeface="Arial"/>
              </a:defRPr>
            </a:lvl1pPr>
          </a:lstStyle>
          <a:p>
            <a:endParaRPr lang="en-US" dirty="0"/>
          </a:p>
        </p:txBody>
      </p:sp>
    </p:spTree>
    <p:extLst>
      <p:ext uri="{BB962C8B-B14F-4D97-AF65-F5344CB8AC3E}">
        <p14:creationId xmlns:p14="http://schemas.microsoft.com/office/powerpoint/2010/main" val="238350913"/>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Lst>
  <p:hf sldNum="0" hdr="0" ftr="0" dt="0"/>
  <p:txStyles>
    <p:titleStyle>
      <a:lvl1pPr algn="ctr" defTabSz="1828800" rtl="0" eaLnBrk="1" latinLnBrk="0" hangingPunct="1">
        <a:spcBef>
          <a:spcPct val="0"/>
        </a:spcBef>
        <a:buNone/>
        <a:defRPr sz="7200" b="1" i="0" kern="1200" cap="none">
          <a:solidFill>
            <a:srgbClr val="004A8D"/>
          </a:solidFill>
          <a:effectLst/>
          <a:latin typeface="Arial"/>
          <a:ea typeface="+mj-ea"/>
          <a:cs typeface="Arial"/>
        </a:defRPr>
      </a:lvl1pPr>
    </p:titleStyle>
    <p:bodyStyle>
      <a:lvl1pPr marL="685800" indent="-685800" algn="l" defTabSz="1828800" rtl="0" eaLnBrk="1" latinLnBrk="0" hangingPunct="1">
        <a:spcBef>
          <a:spcPct val="20000"/>
        </a:spcBef>
        <a:buClr>
          <a:srgbClr val="953735"/>
        </a:buClr>
        <a:buFont typeface="Arial" panose="020B0604020202020204" pitchFamily="34" charset="0"/>
        <a:buChar char="•"/>
        <a:defRPr sz="6400" kern="1200">
          <a:solidFill>
            <a:srgbClr val="004A8D"/>
          </a:solidFill>
          <a:latin typeface="Arial"/>
          <a:ea typeface="+mn-ea"/>
          <a:cs typeface="Arial"/>
        </a:defRPr>
      </a:lvl1pPr>
      <a:lvl2pPr marL="1485900" indent="-571500" algn="l" defTabSz="1828800" rtl="0" eaLnBrk="1" latinLnBrk="0" hangingPunct="1">
        <a:spcBef>
          <a:spcPct val="20000"/>
        </a:spcBef>
        <a:buClr>
          <a:srgbClr val="953735"/>
        </a:buClr>
        <a:buFont typeface="Arial" panose="020B0604020202020204" pitchFamily="34" charset="0"/>
        <a:buChar char="–"/>
        <a:defRPr sz="5600" kern="1200">
          <a:solidFill>
            <a:srgbClr val="004A8D"/>
          </a:solidFill>
          <a:latin typeface="Arial"/>
          <a:ea typeface="+mn-ea"/>
          <a:cs typeface="Arial"/>
        </a:defRPr>
      </a:lvl2pPr>
      <a:lvl3pPr marL="2286000" indent="-457200" algn="l" defTabSz="1828800" rtl="0" eaLnBrk="1" latinLnBrk="0" hangingPunct="1">
        <a:spcBef>
          <a:spcPct val="20000"/>
        </a:spcBef>
        <a:buClr>
          <a:srgbClr val="953735"/>
        </a:buClr>
        <a:buFont typeface="Arial" panose="020B0604020202020204" pitchFamily="34" charset="0"/>
        <a:buChar char="•"/>
        <a:defRPr sz="4800" kern="1200">
          <a:solidFill>
            <a:srgbClr val="004A8D"/>
          </a:solidFill>
          <a:latin typeface="Arial"/>
          <a:ea typeface="+mn-ea"/>
          <a:cs typeface="Arial"/>
        </a:defRPr>
      </a:lvl3pPr>
      <a:lvl4pPr marL="3200400" indent="-457200" algn="l" defTabSz="1828800" rtl="0" eaLnBrk="1" latinLnBrk="0" hangingPunct="1">
        <a:spcBef>
          <a:spcPct val="20000"/>
        </a:spcBef>
        <a:buClr>
          <a:srgbClr val="953735"/>
        </a:buClr>
        <a:buFont typeface="Arial" panose="020B0604020202020204" pitchFamily="34" charset="0"/>
        <a:buChar char="–"/>
        <a:defRPr sz="4000" kern="1200">
          <a:solidFill>
            <a:srgbClr val="004A8D"/>
          </a:solidFill>
          <a:latin typeface="Arial"/>
          <a:ea typeface="+mn-ea"/>
          <a:cs typeface="Arial"/>
        </a:defRPr>
      </a:lvl4pPr>
      <a:lvl5pPr marL="4114800" indent="-457200" algn="l" defTabSz="1828800" rtl="0" eaLnBrk="1" latinLnBrk="0" hangingPunct="1">
        <a:spcBef>
          <a:spcPct val="20000"/>
        </a:spcBef>
        <a:buClr>
          <a:srgbClr val="953735"/>
        </a:buClr>
        <a:buFont typeface="Arial" panose="020B0604020202020204" pitchFamily="34" charset="0"/>
        <a:buChar char="»"/>
        <a:defRPr sz="4000" kern="1200">
          <a:solidFill>
            <a:srgbClr val="004A8D"/>
          </a:solidFill>
          <a:latin typeface="Arial"/>
          <a:ea typeface="+mn-ea"/>
          <a:cs typeface="Arial"/>
        </a:defRPr>
      </a:lvl5pPr>
      <a:lvl6pPr marL="5029200" indent="-457200" algn="l" defTabSz="182880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6pPr>
      <a:lvl7pPr marL="5943600" indent="-457200" algn="l" defTabSz="182880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7pPr>
      <a:lvl8pPr marL="6858000" indent="-457200" algn="l" defTabSz="182880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8pPr>
      <a:lvl9pPr marL="7772400" indent="-457200" algn="l" defTabSz="182880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
        <p:cNvGrpSpPr/>
        <p:nvPr/>
      </p:nvGrpSpPr>
      <p:grpSpPr>
        <a:xfrm>
          <a:off x="0" y="0"/>
          <a:ext cx="0" cy="0"/>
          <a:chOff x="0" y="0"/>
          <a:chExt cx="0" cy="0"/>
        </a:xfrm>
      </p:grpSpPr>
      <p:sp>
        <p:nvSpPr>
          <p:cNvPr id="18" name="Google Shape;18;p14"/>
          <p:cNvSpPr txBox="1">
            <a:spLocks noGrp="1"/>
          </p:cNvSpPr>
          <p:nvPr>
            <p:ph type="title"/>
          </p:nvPr>
        </p:nvSpPr>
        <p:spPr>
          <a:xfrm>
            <a:off x="1675964" y="730251"/>
            <a:ext cx="21025723" cy="2651126"/>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Clr>
                <a:srgbClr val="383838"/>
              </a:buClr>
              <a:buSzPts val="3600"/>
              <a:buFont typeface="Century Gothic"/>
              <a:buNone/>
              <a:defRPr sz="3600" b="1" i="0" u="sng" strike="noStrike" cap="none">
                <a:solidFill>
                  <a:srgbClr val="383838"/>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Google Shape;19;p14"/>
          <p:cNvSpPr txBox="1"/>
          <p:nvPr/>
        </p:nvSpPr>
        <p:spPr>
          <a:xfrm>
            <a:off x="1590256" y="12905885"/>
            <a:ext cx="3304539" cy="522963"/>
          </a:xfrm>
          <a:prstGeom prst="rect">
            <a:avLst/>
          </a:prstGeom>
          <a:noFill/>
          <a:ln>
            <a:noFill/>
          </a:ln>
        </p:spPr>
        <p:txBody>
          <a:bodyPr spcFirstLastPara="1" wrap="square" lIns="182802" tIns="91376" rIns="182802" bIns="91376" anchor="t" anchorCtr="0">
            <a:spAutoFit/>
          </a:bodyPr>
          <a:lstStyle/>
          <a:p>
            <a:pPr marL="0" marR="0" lvl="0" indent="0" algn="l" rtl="0">
              <a:spcBef>
                <a:spcPts val="0"/>
              </a:spcBef>
              <a:spcAft>
                <a:spcPts val="0"/>
              </a:spcAft>
              <a:buNone/>
            </a:pPr>
            <a:r>
              <a:rPr lang="en-US" sz="2199">
                <a:solidFill>
                  <a:srgbClr val="717171"/>
                </a:solidFill>
                <a:latin typeface="Century Gothic"/>
                <a:ea typeface="Century Gothic"/>
                <a:cs typeface="Century Gothic"/>
                <a:sym typeface="Century Gothic"/>
              </a:rPr>
              <a:t>Fast Rope Brief</a:t>
            </a:r>
            <a:endParaRPr sz="2799"/>
          </a:p>
        </p:txBody>
      </p:sp>
      <p:sp>
        <p:nvSpPr>
          <p:cNvPr id="20" name="Google Shape;20;p14"/>
          <p:cNvSpPr txBox="1">
            <a:spLocks noGrp="1"/>
          </p:cNvSpPr>
          <p:nvPr>
            <p:ph type="body" idx="1"/>
          </p:nvPr>
        </p:nvSpPr>
        <p:spPr>
          <a:xfrm>
            <a:off x="1675964" y="3531478"/>
            <a:ext cx="21025723" cy="8241424"/>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383838"/>
              </a:buClr>
              <a:buSzPts val="2800"/>
              <a:buFont typeface="Arial"/>
              <a:buChar char="•"/>
              <a:defRPr sz="2800" b="0" i="0" u="none" strike="noStrike" cap="none">
                <a:solidFill>
                  <a:srgbClr val="383838"/>
                </a:solidFill>
                <a:latin typeface="Calibri"/>
                <a:ea typeface="Calibri"/>
                <a:cs typeface="Calibri"/>
                <a:sym typeface="Calibri"/>
              </a:defRPr>
            </a:lvl1pPr>
            <a:lvl2pPr marL="914400" marR="0" lvl="1" indent="-381000" algn="l" rtl="0">
              <a:lnSpc>
                <a:spcPct val="90000"/>
              </a:lnSpc>
              <a:spcBef>
                <a:spcPts val="500"/>
              </a:spcBef>
              <a:spcAft>
                <a:spcPts val="0"/>
              </a:spcAft>
              <a:buClr>
                <a:srgbClr val="383838"/>
              </a:buClr>
              <a:buSzPts val="2400"/>
              <a:buFont typeface="Arial"/>
              <a:buChar char="•"/>
              <a:defRPr sz="2400" b="0" i="0" u="none" strike="noStrike" cap="none">
                <a:solidFill>
                  <a:srgbClr val="383838"/>
                </a:solidFill>
                <a:latin typeface="Calibri"/>
                <a:ea typeface="Calibri"/>
                <a:cs typeface="Calibri"/>
                <a:sym typeface="Calibri"/>
              </a:defRPr>
            </a:lvl2pPr>
            <a:lvl3pPr marL="1371600" marR="0" lvl="2" indent="-355600" algn="l" rtl="0">
              <a:lnSpc>
                <a:spcPct val="90000"/>
              </a:lnSpc>
              <a:spcBef>
                <a:spcPts val="500"/>
              </a:spcBef>
              <a:spcAft>
                <a:spcPts val="0"/>
              </a:spcAft>
              <a:buClr>
                <a:srgbClr val="383838"/>
              </a:buClr>
              <a:buSzPts val="2000"/>
              <a:buFont typeface="Arial"/>
              <a:buChar char="•"/>
              <a:defRPr sz="2000" b="0" i="0" u="none" strike="noStrike" cap="none">
                <a:solidFill>
                  <a:srgbClr val="383838"/>
                </a:solidFill>
                <a:latin typeface="Calibri"/>
                <a:ea typeface="Calibri"/>
                <a:cs typeface="Calibri"/>
                <a:sym typeface="Calibri"/>
              </a:defRPr>
            </a:lvl3pPr>
            <a:lvl4pPr marL="1828800" marR="0" lvl="3" indent="-342900" algn="l" rtl="0">
              <a:lnSpc>
                <a:spcPct val="90000"/>
              </a:lnSpc>
              <a:spcBef>
                <a:spcPts val="500"/>
              </a:spcBef>
              <a:spcAft>
                <a:spcPts val="0"/>
              </a:spcAft>
              <a:buClr>
                <a:srgbClr val="383838"/>
              </a:buClr>
              <a:buSzPts val="1800"/>
              <a:buFont typeface="Arial"/>
              <a:buChar char="•"/>
              <a:defRPr sz="1800" b="0" i="0" u="none" strike="noStrike" cap="none">
                <a:solidFill>
                  <a:srgbClr val="383838"/>
                </a:solidFill>
                <a:latin typeface="Calibri"/>
                <a:ea typeface="Calibri"/>
                <a:cs typeface="Calibri"/>
                <a:sym typeface="Calibri"/>
              </a:defRPr>
            </a:lvl4pPr>
            <a:lvl5pPr marL="2286000" marR="0" lvl="4" indent="-342900" algn="l" rtl="0">
              <a:lnSpc>
                <a:spcPct val="90000"/>
              </a:lnSpc>
              <a:spcBef>
                <a:spcPts val="500"/>
              </a:spcBef>
              <a:spcAft>
                <a:spcPts val="0"/>
              </a:spcAft>
              <a:buClr>
                <a:srgbClr val="383838"/>
              </a:buClr>
              <a:buSzPts val="1800"/>
              <a:buFont typeface="Arial"/>
              <a:buChar char="•"/>
              <a:defRPr sz="1800" b="0" i="0" u="none" strike="noStrike" cap="none">
                <a:solidFill>
                  <a:srgbClr val="383838"/>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21" name="Google Shape;21;p14"/>
          <p:cNvSpPr txBox="1">
            <a:spLocks noGrp="1"/>
          </p:cNvSpPr>
          <p:nvPr>
            <p:ph type="sldNum" idx="12"/>
          </p:nvPr>
        </p:nvSpPr>
        <p:spPr>
          <a:xfrm>
            <a:off x="17216715" y="12712701"/>
            <a:ext cx="5484971" cy="73025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399" b="0" u="none">
                <a:solidFill>
                  <a:srgbClr val="383838"/>
                </a:solidFill>
                <a:latin typeface="Quattrocento Sans"/>
                <a:ea typeface="Quattrocento Sans"/>
                <a:cs typeface="Quattrocento Sans"/>
                <a:sym typeface="Quattrocento Sans"/>
              </a:defRPr>
            </a:lvl1pPr>
            <a:lvl2pPr marL="0" marR="0" lvl="1" indent="0" algn="r" rtl="0">
              <a:spcBef>
                <a:spcPts val="0"/>
              </a:spcBef>
              <a:buNone/>
              <a:defRPr sz="2399" b="0" u="none">
                <a:solidFill>
                  <a:srgbClr val="383838"/>
                </a:solidFill>
                <a:latin typeface="Quattrocento Sans"/>
                <a:ea typeface="Quattrocento Sans"/>
                <a:cs typeface="Quattrocento Sans"/>
                <a:sym typeface="Quattrocento Sans"/>
              </a:defRPr>
            </a:lvl2pPr>
            <a:lvl3pPr marL="0" marR="0" lvl="2" indent="0" algn="r" rtl="0">
              <a:spcBef>
                <a:spcPts val="0"/>
              </a:spcBef>
              <a:buNone/>
              <a:defRPr sz="2399" b="0" u="none">
                <a:solidFill>
                  <a:srgbClr val="383838"/>
                </a:solidFill>
                <a:latin typeface="Quattrocento Sans"/>
                <a:ea typeface="Quattrocento Sans"/>
                <a:cs typeface="Quattrocento Sans"/>
                <a:sym typeface="Quattrocento Sans"/>
              </a:defRPr>
            </a:lvl3pPr>
            <a:lvl4pPr marL="0" marR="0" lvl="3" indent="0" algn="r" rtl="0">
              <a:spcBef>
                <a:spcPts val="0"/>
              </a:spcBef>
              <a:buNone/>
              <a:defRPr sz="2399" b="0" u="none">
                <a:solidFill>
                  <a:srgbClr val="383838"/>
                </a:solidFill>
                <a:latin typeface="Quattrocento Sans"/>
                <a:ea typeface="Quattrocento Sans"/>
                <a:cs typeface="Quattrocento Sans"/>
                <a:sym typeface="Quattrocento Sans"/>
              </a:defRPr>
            </a:lvl4pPr>
            <a:lvl5pPr marL="0" marR="0" lvl="4" indent="0" algn="r" rtl="0">
              <a:spcBef>
                <a:spcPts val="0"/>
              </a:spcBef>
              <a:buNone/>
              <a:defRPr sz="2399" b="0" u="none">
                <a:solidFill>
                  <a:srgbClr val="383838"/>
                </a:solidFill>
                <a:latin typeface="Quattrocento Sans"/>
                <a:ea typeface="Quattrocento Sans"/>
                <a:cs typeface="Quattrocento Sans"/>
                <a:sym typeface="Quattrocento Sans"/>
              </a:defRPr>
            </a:lvl5pPr>
            <a:lvl6pPr marL="0" marR="0" lvl="5" indent="0" algn="r" rtl="0">
              <a:spcBef>
                <a:spcPts val="0"/>
              </a:spcBef>
              <a:buNone/>
              <a:defRPr sz="2399" b="0" u="none">
                <a:solidFill>
                  <a:srgbClr val="383838"/>
                </a:solidFill>
                <a:latin typeface="Quattrocento Sans"/>
                <a:ea typeface="Quattrocento Sans"/>
                <a:cs typeface="Quattrocento Sans"/>
                <a:sym typeface="Quattrocento Sans"/>
              </a:defRPr>
            </a:lvl6pPr>
            <a:lvl7pPr marL="0" marR="0" lvl="6" indent="0" algn="r" rtl="0">
              <a:spcBef>
                <a:spcPts val="0"/>
              </a:spcBef>
              <a:buNone/>
              <a:defRPr sz="2399" b="0" u="none">
                <a:solidFill>
                  <a:srgbClr val="383838"/>
                </a:solidFill>
                <a:latin typeface="Quattrocento Sans"/>
                <a:ea typeface="Quattrocento Sans"/>
                <a:cs typeface="Quattrocento Sans"/>
                <a:sym typeface="Quattrocento Sans"/>
              </a:defRPr>
            </a:lvl7pPr>
            <a:lvl8pPr marL="0" marR="0" lvl="7" indent="0" algn="r" rtl="0">
              <a:spcBef>
                <a:spcPts val="0"/>
              </a:spcBef>
              <a:buNone/>
              <a:defRPr sz="2399" b="0" u="none">
                <a:solidFill>
                  <a:srgbClr val="383838"/>
                </a:solidFill>
                <a:latin typeface="Quattrocento Sans"/>
                <a:ea typeface="Quattrocento Sans"/>
                <a:cs typeface="Quattrocento Sans"/>
                <a:sym typeface="Quattrocento Sans"/>
              </a:defRPr>
            </a:lvl8pPr>
            <a:lvl9pPr marL="0" marR="0" lvl="8" indent="0" algn="r" rtl="0">
              <a:spcBef>
                <a:spcPts val="0"/>
              </a:spcBef>
              <a:buNone/>
              <a:defRPr sz="2399" b="0" u="none">
                <a:solidFill>
                  <a:srgbClr val="383838"/>
                </a:solidFill>
                <a:latin typeface="Quattrocento Sans"/>
                <a:ea typeface="Quattrocento Sans"/>
                <a:cs typeface="Quattrocento Sans"/>
                <a:sym typeface="Quattrocento Sans"/>
              </a:defRPr>
            </a:lvl9pPr>
          </a:lstStyle>
          <a:p>
            <a:fld id="{00000000-1234-1234-1234-123412341234}" type="slidenum">
              <a:rPr lang="en-US" smtClean="0"/>
              <a:pPr/>
              <a:t>‹#›</a:t>
            </a:fld>
            <a:endParaRPr lang="en-US"/>
          </a:p>
        </p:txBody>
      </p:sp>
      <p:pic>
        <p:nvPicPr>
          <p:cNvPr id="22" name="Google Shape;22;p14"/>
          <p:cNvPicPr preferRelativeResize="0"/>
          <p:nvPr/>
        </p:nvPicPr>
        <p:blipFill rotWithShape="1">
          <a:blip r:embed="rId3">
            <a:alphaModFix amt="5000"/>
          </a:blip>
          <a:srcRect l="22100" t="16329"/>
          <a:stretch/>
        </p:blipFill>
        <p:spPr>
          <a:xfrm rot="10800000">
            <a:off x="15191155" y="4531604"/>
            <a:ext cx="9186495" cy="9184396"/>
          </a:xfrm>
          <a:prstGeom prst="rect">
            <a:avLst/>
          </a:prstGeom>
          <a:noFill/>
          <a:ln>
            <a:noFill/>
          </a:ln>
        </p:spPr>
      </p:pic>
      <p:pic>
        <p:nvPicPr>
          <p:cNvPr id="23" name="Google Shape;23;p14"/>
          <p:cNvPicPr preferRelativeResize="0"/>
          <p:nvPr/>
        </p:nvPicPr>
        <p:blipFill rotWithShape="1">
          <a:blip r:embed="rId4">
            <a:alphaModFix amt="70000"/>
          </a:blip>
          <a:srcRect/>
          <a:stretch/>
        </p:blipFill>
        <p:spPr>
          <a:xfrm>
            <a:off x="1424310" y="11868530"/>
            <a:ext cx="3636535" cy="1152144"/>
          </a:xfrm>
          <a:prstGeom prst="rect">
            <a:avLst/>
          </a:prstGeom>
          <a:noFill/>
          <a:ln>
            <a:noFill/>
          </a:ln>
        </p:spPr>
      </p:pic>
    </p:spTree>
    <p:extLst>
      <p:ext uri="{BB962C8B-B14F-4D97-AF65-F5344CB8AC3E}">
        <p14:creationId xmlns:p14="http://schemas.microsoft.com/office/powerpoint/2010/main" val="518013713"/>
      </p:ext>
    </p:extLst>
  </p:cSld>
  <p:clrMap bg1="lt1" tx1="dk1" bg2="dk2" tx2="lt2" accent1="accent1" accent2="accent2" accent3="accent3" accent4="accent4" accent5="accent5" accent6="accent6" hlink="hlink" folHlink="folHlink"/>
  <p:sldLayoutIdLst>
    <p:sldLayoutId id="2147483726"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79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79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79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79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79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79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79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79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799"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79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79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79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79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79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79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79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79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799"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79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79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79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79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79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79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79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79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799"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141855-D6A1-2247-A648-DDD96B5624BC}"/>
              </a:ext>
            </a:extLst>
          </p:cNvPr>
          <p:cNvSpPr>
            <a:spLocks noGrp="1"/>
          </p:cNvSpPr>
          <p:nvPr>
            <p:ph type="title"/>
          </p:nvPr>
        </p:nvSpPr>
        <p:spPr>
          <a:xfrm>
            <a:off x="1675964" y="730251"/>
            <a:ext cx="21025723" cy="265112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EED4912-65A9-3F4F-9D83-8C952A1C3A03}"/>
              </a:ext>
            </a:extLst>
          </p:cNvPr>
          <p:cNvSpPr>
            <a:spLocks noGrp="1"/>
          </p:cNvSpPr>
          <p:nvPr>
            <p:ph type="body" idx="1"/>
          </p:nvPr>
        </p:nvSpPr>
        <p:spPr>
          <a:xfrm>
            <a:off x="1675964" y="3651250"/>
            <a:ext cx="21025723" cy="87026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555DE4-3C41-0A4D-9EA9-2E2FA36F1EFA}"/>
              </a:ext>
            </a:extLst>
          </p:cNvPr>
          <p:cNvSpPr>
            <a:spLocks noGrp="1"/>
          </p:cNvSpPr>
          <p:nvPr>
            <p:ph type="dt" sz="half" idx="2"/>
          </p:nvPr>
        </p:nvSpPr>
        <p:spPr>
          <a:xfrm>
            <a:off x="1675964" y="12712701"/>
            <a:ext cx="5484971" cy="730250"/>
          </a:xfrm>
          <a:prstGeom prst="rect">
            <a:avLst/>
          </a:prstGeom>
        </p:spPr>
        <p:txBody>
          <a:bodyPr vert="horz" lIns="91440" tIns="45720" rIns="91440" bIns="45720" rtlCol="0" anchor="ctr"/>
          <a:lstStyle>
            <a:lvl1pPr algn="l">
              <a:defRPr sz="2399">
                <a:solidFill>
                  <a:schemeClr val="tx1">
                    <a:tint val="75000"/>
                  </a:schemeClr>
                </a:solidFill>
              </a:defRPr>
            </a:lvl1pPr>
          </a:lstStyle>
          <a:p>
            <a:fld id="{BB9DA979-E4AC-E147-A9BB-68797904C01F}" type="datetimeFigureOut">
              <a:rPr lang="en-US" smtClean="0"/>
              <a:t>12/1/2021</a:t>
            </a:fld>
            <a:endParaRPr lang="en-US"/>
          </a:p>
        </p:txBody>
      </p:sp>
      <p:sp>
        <p:nvSpPr>
          <p:cNvPr id="5" name="Footer Placeholder 4">
            <a:extLst>
              <a:ext uri="{FF2B5EF4-FFF2-40B4-BE49-F238E27FC236}">
                <a16:creationId xmlns:a16="http://schemas.microsoft.com/office/drawing/2014/main" id="{2F77D720-2940-2047-BFB2-AB6BDC758771}"/>
              </a:ext>
            </a:extLst>
          </p:cNvPr>
          <p:cNvSpPr>
            <a:spLocks noGrp="1"/>
          </p:cNvSpPr>
          <p:nvPr>
            <p:ph type="ftr" sz="quarter" idx="3"/>
          </p:nvPr>
        </p:nvSpPr>
        <p:spPr>
          <a:xfrm>
            <a:off x="8075097" y="12712701"/>
            <a:ext cx="8227457" cy="730250"/>
          </a:xfrm>
          <a:prstGeom prst="rect">
            <a:avLst/>
          </a:prstGeom>
        </p:spPr>
        <p:txBody>
          <a:bodyPr vert="horz" lIns="91440" tIns="45720" rIns="91440" bIns="45720" rtlCol="0" anchor="ctr"/>
          <a:lstStyle>
            <a:lvl1pPr algn="ctr">
              <a:defRPr sz="2399">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44F51C8-091A-B44B-984A-1A03A239CCE5}"/>
              </a:ext>
            </a:extLst>
          </p:cNvPr>
          <p:cNvSpPr>
            <a:spLocks noGrp="1"/>
          </p:cNvSpPr>
          <p:nvPr>
            <p:ph type="sldNum" sz="quarter" idx="4"/>
          </p:nvPr>
        </p:nvSpPr>
        <p:spPr>
          <a:xfrm>
            <a:off x="17216715" y="12712701"/>
            <a:ext cx="5484971" cy="730250"/>
          </a:xfrm>
          <a:prstGeom prst="rect">
            <a:avLst/>
          </a:prstGeom>
        </p:spPr>
        <p:txBody>
          <a:bodyPr vert="horz" lIns="91440" tIns="45720" rIns="91440" bIns="45720" rtlCol="0" anchor="ctr"/>
          <a:lstStyle>
            <a:lvl1pPr algn="r">
              <a:defRPr sz="2399">
                <a:solidFill>
                  <a:schemeClr val="tx1">
                    <a:tint val="75000"/>
                  </a:schemeClr>
                </a:solidFill>
              </a:defRPr>
            </a:lvl1pPr>
          </a:lstStyle>
          <a:p>
            <a:fld id="{0D4AEAC4-FC83-2A49-9ACD-C19E8BDB4098}" type="slidenum">
              <a:rPr lang="en-US" smtClean="0"/>
              <a:t>‹#›</a:t>
            </a:fld>
            <a:endParaRPr lang="en-US"/>
          </a:p>
        </p:txBody>
      </p:sp>
    </p:spTree>
    <p:extLst>
      <p:ext uri="{BB962C8B-B14F-4D97-AF65-F5344CB8AC3E}">
        <p14:creationId xmlns:p14="http://schemas.microsoft.com/office/powerpoint/2010/main" val="3846105347"/>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Lst>
  <p:txStyles>
    <p:titleStyle>
      <a:lvl1pPr algn="l" defTabSz="1828343" rtl="0" eaLnBrk="1" latinLnBrk="0" hangingPunct="1">
        <a:lnSpc>
          <a:spcPct val="90000"/>
        </a:lnSpc>
        <a:spcBef>
          <a:spcPct val="0"/>
        </a:spcBef>
        <a:buNone/>
        <a:defRPr sz="8798" kern="1200">
          <a:solidFill>
            <a:schemeClr val="tx1"/>
          </a:solidFill>
          <a:latin typeface="+mj-lt"/>
          <a:ea typeface="+mj-ea"/>
          <a:cs typeface="+mj-cs"/>
        </a:defRPr>
      </a:lvl1pPr>
    </p:titleStyle>
    <p:bodyStyle>
      <a:lvl1pPr marL="457086" indent="-457086" algn="l" defTabSz="1828343" rtl="0" eaLnBrk="1" latinLnBrk="0" hangingPunct="1">
        <a:lnSpc>
          <a:spcPct val="90000"/>
        </a:lnSpc>
        <a:spcBef>
          <a:spcPts val="2000"/>
        </a:spcBef>
        <a:buFont typeface="Arial" panose="020B0604020202020204" pitchFamily="34" charset="0"/>
        <a:buChar char="•"/>
        <a:defRPr sz="5599" kern="1200">
          <a:solidFill>
            <a:schemeClr val="tx1"/>
          </a:solidFill>
          <a:latin typeface="+mn-lt"/>
          <a:ea typeface="+mn-ea"/>
          <a:cs typeface="+mn-cs"/>
        </a:defRPr>
      </a:lvl1pPr>
      <a:lvl2pPr marL="1371257" indent="-457086" algn="l" defTabSz="1828343" rtl="0" eaLnBrk="1" latinLnBrk="0" hangingPunct="1">
        <a:lnSpc>
          <a:spcPct val="90000"/>
        </a:lnSpc>
        <a:spcBef>
          <a:spcPts val="1000"/>
        </a:spcBef>
        <a:buFont typeface="Arial" panose="020B0604020202020204" pitchFamily="34" charset="0"/>
        <a:buChar char="•"/>
        <a:defRPr sz="4799" kern="1200">
          <a:solidFill>
            <a:schemeClr val="tx1"/>
          </a:solidFill>
          <a:latin typeface="+mn-lt"/>
          <a:ea typeface="+mn-ea"/>
          <a:cs typeface="+mn-cs"/>
        </a:defRPr>
      </a:lvl2pPr>
      <a:lvl3pPr marL="2285429" indent="-457086" algn="l" defTabSz="1828343" rtl="0" eaLnBrk="1" latinLnBrk="0" hangingPunct="1">
        <a:lnSpc>
          <a:spcPct val="90000"/>
        </a:lnSpc>
        <a:spcBef>
          <a:spcPts val="1000"/>
        </a:spcBef>
        <a:buFont typeface="Arial" panose="020B0604020202020204" pitchFamily="34" charset="0"/>
        <a:buChar char="•"/>
        <a:defRPr sz="3999" kern="1200">
          <a:solidFill>
            <a:schemeClr val="tx1"/>
          </a:solidFill>
          <a:latin typeface="+mn-lt"/>
          <a:ea typeface="+mn-ea"/>
          <a:cs typeface="+mn-cs"/>
        </a:defRPr>
      </a:lvl3pPr>
      <a:lvl4pPr marL="3199600"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4pPr>
      <a:lvl5pPr marL="4113771"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p:bodyStyle>
    <p:otherStyle>
      <a:defPPr>
        <a:defRPr lang="en-US"/>
      </a:defPPr>
      <a:lvl1pPr marL="0" algn="l" defTabSz="1828343" rtl="0" eaLnBrk="1" latinLnBrk="0" hangingPunct="1">
        <a:defRPr sz="3599" kern="1200">
          <a:solidFill>
            <a:schemeClr val="tx1"/>
          </a:solidFill>
          <a:latin typeface="+mn-lt"/>
          <a:ea typeface="+mn-ea"/>
          <a:cs typeface="+mn-cs"/>
        </a:defRPr>
      </a:lvl1pPr>
      <a:lvl2pPr marL="914171" algn="l" defTabSz="1828343" rtl="0" eaLnBrk="1" latinLnBrk="0" hangingPunct="1">
        <a:defRPr sz="3599" kern="1200">
          <a:solidFill>
            <a:schemeClr val="tx1"/>
          </a:solidFill>
          <a:latin typeface="+mn-lt"/>
          <a:ea typeface="+mn-ea"/>
          <a:cs typeface="+mn-cs"/>
        </a:defRPr>
      </a:lvl2pPr>
      <a:lvl3pPr marL="1828343" algn="l" defTabSz="1828343" rtl="0" eaLnBrk="1" latinLnBrk="0" hangingPunct="1">
        <a:defRPr sz="3599" kern="1200">
          <a:solidFill>
            <a:schemeClr val="tx1"/>
          </a:solidFill>
          <a:latin typeface="+mn-lt"/>
          <a:ea typeface="+mn-ea"/>
          <a:cs typeface="+mn-cs"/>
        </a:defRPr>
      </a:lvl3pPr>
      <a:lvl4pPr marL="2742514" algn="l" defTabSz="1828343" rtl="0" eaLnBrk="1" latinLnBrk="0" hangingPunct="1">
        <a:defRPr sz="3599" kern="1200">
          <a:solidFill>
            <a:schemeClr val="tx1"/>
          </a:solidFill>
          <a:latin typeface="+mn-lt"/>
          <a:ea typeface="+mn-ea"/>
          <a:cs typeface="+mn-cs"/>
        </a:defRPr>
      </a:lvl4pPr>
      <a:lvl5pPr marL="3656686" algn="l" defTabSz="1828343" rtl="0" eaLnBrk="1" latinLnBrk="0" hangingPunct="1">
        <a:defRPr sz="3599" kern="1200">
          <a:solidFill>
            <a:schemeClr val="tx1"/>
          </a:solidFill>
          <a:latin typeface="+mn-lt"/>
          <a:ea typeface="+mn-ea"/>
          <a:cs typeface="+mn-cs"/>
        </a:defRPr>
      </a:lvl5pPr>
      <a:lvl6pPr marL="4570857" algn="l" defTabSz="1828343" rtl="0" eaLnBrk="1" latinLnBrk="0" hangingPunct="1">
        <a:defRPr sz="3599" kern="1200">
          <a:solidFill>
            <a:schemeClr val="tx1"/>
          </a:solidFill>
          <a:latin typeface="+mn-lt"/>
          <a:ea typeface="+mn-ea"/>
          <a:cs typeface="+mn-cs"/>
        </a:defRPr>
      </a:lvl6pPr>
      <a:lvl7pPr marL="5485028" algn="l" defTabSz="1828343" rtl="0" eaLnBrk="1" latinLnBrk="0" hangingPunct="1">
        <a:defRPr sz="3599" kern="1200">
          <a:solidFill>
            <a:schemeClr val="tx1"/>
          </a:solidFill>
          <a:latin typeface="+mn-lt"/>
          <a:ea typeface="+mn-ea"/>
          <a:cs typeface="+mn-cs"/>
        </a:defRPr>
      </a:lvl7pPr>
      <a:lvl8pPr marL="6399200" algn="l" defTabSz="1828343" rtl="0" eaLnBrk="1" latinLnBrk="0" hangingPunct="1">
        <a:defRPr sz="3599" kern="1200">
          <a:solidFill>
            <a:schemeClr val="tx1"/>
          </a:solidFill>
          <a:latin typeface="+mn-lt"/>
          <a:ea typeface="+mn-ea"/>
          <a:cs typeface="+mn-cs"/>
        </a:defRPr>
      </a:lvl8pPr>
      <a:lvl9pPr marL="7313371" algn="l" defTabSz="1828343" rtl="0" eaLnBrk="1" latinLnBrk="0" hangingPunct="1">
        <a:defRPr sz="3599"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5964" y="730251"/>
            <a:ext cx="21025723" cy="265112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675964" y="3651250"/>
            <a:ext cx="21025723" cy="87026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675964" y="12712701"/>
            <a:ext cx="5484971" cy="730250"/>
          </a:xfrm>
          <a:prstGeom prst="rect">
            <a:avLst/>
          </a:prstGeom>
        </p:spPr>
        <p:txBody>
          <a:bodyPr vert="horz" lIns="91440" tIns="45720" rIns="91440" bIns="45720" rtlCol="0" anchor="ctr"/>
          <a:lstStyle>
            <a:lvl1pPr algn="l">
              <a:defRPr sz="2399">
                <a:solidFill>
                  <a:schemeClr val="tx1">
                    <a:tint val="75000"/>
                  </a:schemeClr>
                </a:solidFill>
              </a:defRPr>
            </a:lvl1pPr>
          </a:lstStyle>
          <a:p>
            <a:fld id="{9F1EE086-5D36-4258-A3E1-E9F9B181878B}" type="datetimeFigureOut">
              <a:rPr lang="en-US" smtClean="0"/>
              <a:t>12/1/2021</a:t>
            </a:fld>
            <a:endParaRPr lang="en-US"/>
          </a:p>
        </p:txBody>
      </p:sp>
      <p:sp>
        <p:nvSpPr>
          <p:cNvPr id="5" name="Footer Placeholder 4"/>
          <p:cNvSpPr>
            <a:spLocks noGrp="1"/>
          </p:cNvSpPr>
          <p:nvPr>
            <p:ph type="ftr" sz="quarter" idx="3"/>
          </p:nvPr>
        </p:nvSpPr>
        <p:spPr>
          <a:xfrm>
            <a:off x="8075097" y="12712701"/>
            <a:ext cx="8227457" cy="730250"/>
          </a:xfrm>
          <a:prstGeom prst="rect">
            <a:avLst/>
          </a:prstGeom>
        </p:spPr>
        <p:txBody>
          <a:bodyPr vert="horz" lIns="91440" tIns="45720" rIns="91440" bIns="45720" rtlCol="0" anchor="ctr"/>
          <a:lstStyle>
            <a:lvl1pPr algn="ctr">
              <a:defRPr sz="2399">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7216715" y="12712701"/>
            <a:ext cx="5484971" cy="730250"/>
          </a:xfrm>
          <a:prstGeom prst="rect">
            <a:avLst/>
          </a:prstGeom>
        </p:spPr>
        <p:txBody>
          <a:bodyPr vert="horz" lIns="91440" tIns="45720" rIns="91440" bIns="45720" rtlCol="0" anchor="ctr"/>
          <a:lstStyle>
            <a:lvl1pPr algn="r">
              <a:defRPr sz="2399">
                <a:solidFill>
                  <a:schemeClr val="tx1">
                    <a:tint val="75000"/>
                  </a:schemeClr>
                </a:solidFill>
              </a:defRPr>
            </a:lvl1pPr>
          </a:lstStyle>
          <a:p>
            <a:fld id="{5893FAAA-79A2-44E9-8717-7D3E21279FBA}" type="slidenum">
              <a:rPr lang="en-US" smtClean="0"/>
              <a:t>‹#›</a:t>
            </a:fld>
            <a:endParaRPr lang="en-US"/>
          </a:p>
        </p:txBody>
      </p:sp>
    </p:spTree>
    <p:extLst>
      <p:ext uri="{BB962C8B-B14F-4D97-AF65-F5344CB8AC3E}">
        <p14:creationId xmlns:p14="http://schemas.microsoft.com/office/powerpoint/2010/main" val="3782519973"/>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xStyles>
    <p:titleStyle>
      <a:lvl1pPr algn="l" defTabSz="1828343" rtl="0" eaLnBrk="1" latinLnBrk="0" hangingPunct="1">
        <a:lnSpc>
          <a:spcPct val="90000"/>
        </a:lnSpc>
        <a:spcBef>
          <a:spcPct val="0"/>
        </a:spcBef>
        <a:buNone/>
        <a:defRPr sz="8798" kern="1200">
          <a:solidFill>
            <a:schemeClr val="tx1"/>
          </a:solidFill>
          <a:latin typeface="+mj-lt"/>
          <a:ea typeface="+mj-ea"/>
          <a:cs typeface="+mj-cs"/>
        </a:defRPr>
      </a:lvl1pPr>
    </p:titleStyle>
    <p:bodyStyle>
      <a:lvl1pPr marL="457086" indent="-457086" algn="l" defTabSz="1828343" rtl="0" eaLnBrk="1" latinLnBrk="0" hangingPunct="1">
        <a:lnSpc>
          <a:spcPct val="90000"/>
        </a:lnSpc>
        <a:spcBef>
          <a:spcPts val="2000"/>
        </a:spcBef>
        <a:buFont typeface="Arial" panose="020B0604020202020204" pitchFamily="34" charset="0"/>
        <a:buChar char="•"/>
        <a:defRPr sz="5599" kern="1200">
          <a:solidFill>
            <a:schemeClr val="tx1"/>
          </a:solidFill>
          <a:latin typeface="+mn-lt"/>
          <a:ea typeface="+mn-ea"/>
          <a:cs typeface="+mn-cs"/>
        </a:defRPr>
      </a:lvl1pPr>
      <a:lvl2pPr marL="1371257" indent="-457086" algn="l" defTabSz="1828343" rtl="0" eaLnBrk="1" latinLnBrk="0" hangingPunct="1">
        <a:lnSpc>
          <a:spcPct val="90000"/>
        </a:lnSpc>
        <a:spcBef>
          <a:spcPts val="1000"/>
        </a:spcBef>
        <a:buFont typeface="Arial" panose="020B0604020202020204" pitchFamily="34" charset="0"/>
        <a:buChar char="•"/>
        <a:defRPr sz="4799" kern="1200">
          <a:solidFill>
            <a:schemeClr val="tx1"/>
          </a:solidFill>
          <a:latin typeface="+mn-lt"/>
          <a:ea typeface="+mn-ea"/>
          <a:cs typeface="+mn-cs"/>
        </a:defRPr>
      </a:lvl2pPr>
      <a:lvl3pPr marL="2285429" indent="-457086" algn="l" defTabSz="1828343" rtl="0" eaLnBrk="1" latinLnBrk="0" hangingPunct="1">
        <a:lnSpc>
          <a:spcPct val="90000"/>
        </a:lnSpc>
        <a:spcBef>
          <a:spcPts val="1000"/>
        </a:spcBef>
        <a:buFont typeface="Arial" panose="020B0604020202020204" pitchFamily="34" charset="0"/>
        <a:buChar char="•"/>
        <a:defRPr sz="3999" kern="1200">
          <a:solidFill>
            <a:schemeClr val="tx1"/>
          </a:solidFill>
          <a:latin typeface="+mn-lt"/>
          <a:ea typeface="+mn-ea"/>
          <a:cs typeface="+mn-cs"/>
        </a:defRPr>
      </a:lvl3pPr>
      <a:lvl4pPr marL="3199600"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4pPr>
      <a:lvl5pPr marL="4113771"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p:bodyStyle>
    <p:otherStyle>
      <a:defPPr>
        <a:defRPr lang="en-US"/>
      </a:defPPr>
      <a:lvl1pPr marL="0" algn="l" defTabSz="1828343" rtl="0" eaLnBrk="1" latinLnBrk="0" hangingPunct="1">
        <a:defRPr sz="3599" kern="1200">
          <a:solidFill>
            <a:schemeClr val="tx1"/>
          </a:solidFill>
          <a:latin typeface="+mn-lt"/>
          <a:ea typeface="+mn-ea"/>
          <a:cs typeface="+mn-cs"/>
        </a:defRPr>
      </a:lvl1pPr>
      <a:lvl2pPr marL="914171" algn="l" defTabSz="1828343" rtl="0" eaLnBrk="1" latinLnBrk="0" hangingPunct="1">
        <a:defRPr sz="3599" kern="1200">
          <a:solidFill>
            <a:schemeClr val="tx1"/>
          </a:solidFill>
          <a:latin typeface="+mn-lt"/>
          <a:ea typeface="+mn-ea"/>
          <a:cs typeface="+mn-cs"/>
        </a:defRPr>
      </a:lvl2pPr>
      <a:lvl3pPr marL="1828343" algn="l" defTabSz="1828343" rtl="0" eaLnBrk="1" latinLnBrk="0" hangingPunct="1">
        <a:defRPr sz="3599" kern="1200">
          <a:solidFill>
            <a:schemeClr val="tx1"/>
          </a:solidFill>
          <a:latin typeface="+mn-lt"/>
          <a:ea typeface="+mn-ea"/>
          <a:cs typeface="+mn-cs"/>
        </a:defRPr>
      </a:lvl3pPr>
      <a:lvl4pPr marL="2742514" algn="l" defTabSz="1828343" rtl="0" eaLnBrk="1" latinLnBrk="0" hangingPunct="1">
        <a:defRPr sz="3599" kern="1200">
          <a:solidFill>
            <a:schemeClr val="tx1"/>
          </a:solidFill>
          <a:latin typeface="+mn-lt"/>
          <a:ea typeface="+mn-ea"/>
          <a:cs typeface="+mn-cs"/>
        </a:defRPr>
      </a:lvl4pPr>
      <a:lvl5pPr marL="3656686" algn="l" defTabSz="1828343" rtl="0" eaLnBrk="1" latinLnBrk="0" hangingPunct="1">
        <a:defRPr sz="3599" kern="1200">
          <a:solidFill>
            <a:schemeClr val="tx1"/>
          </a:solidFill>
          <a:latin typeface="+mn-lt"/>
          <a:ea typeface="+mn-ea"/>
          <a:cs typeface="+mn-cs"/>
        </a:defRPr>
      </a:lvl5pPr>
      <a:lvl6pPr marL="4570857" algn="l" defTabSz="1828343" rtl="0" eaLnBrk="1" latinLnBrk="0" hangingPunct="1">
        <a:defRPr sz="3599" kern="1200">
          <a:solidFill>
            <a:schemeClr val="tx1"/>
          </a:solidFill>
          <a:latin typeface="+mn-lt"/>
          <a:ea typeface="+mn-ea"/>
          <a:cs typeface="+mn-cs"/>
        </a:defRPr>
      </a:lvl6pPr>
      <a:lvl7pPr marL="5485028" algn="l" defTabSz="1828343" rtl="0" eaLnBrk="1" latinLnBrk="0" hangingPunct="1">
        <a:defRPr sz="3599" kern="1200">
          <a:solidFill>
            <a:schemeClr val="tx1"/>
          </a:solidFill>
          <a:latin typeface="+mn-lt"/>
          <a:ea typeface="+mn-ea"/>
          <a:cs typeface="+mn-cs"/>
        </a:defRPr>
      </a:lvl7pPr>
      <a:lvl8pPr marL="6399200" algn="l" defTabSz="1828343" rtl="0" eaLnBrk="1" latinLnBrk="0" hangingPunct="1">
        <a:defRPr sz="3599" kern="1200">
          <a:solidFill>
            <a:schemeClr val="tx1"/>
          </a:solidFill>
          <a:latin typeface="+mn-lt"/>
          <a:ea typeface="+mn-ea"/>
          <a:cs typeface="+mn-cs"/>
        </a:defRPr>
      </a:lvl8pPr>
      <a:lvl9pPr marL="7313371" algn="l" defTabSz="1828343" rtl="0" eaLnBrk="1" latinLnBrk="0" hangingPunct="1">
        <a:defRPr sz="3599"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507353" y="1324863"/>
            <a:ext cx="21362945" cy="430887"/>
          </a:xfrm>
          <a:prstGeom prst="rect">
            <a:avLst/>
          </a:prstGeom>
        </p:spPr>
        <p:txBody>
          <a:bodyPr wrap="square" lIns="0" tIns="0" rIns="0" bIns="0">
            <a:spAutoFit/>
          </a:bodyPr>
          <a:lstStyle>
            <a:lvl1pPr>
              <a:defRPr sz="2800" b="0" i="0">
                <a:solidFill>
                  <a:schemeClr val="tx1"/>
                </a:solidFill>
                <a:latin typeface="Arial"/>
                <a:cs typeface="Arial"/>
              </a:defRPr>
            </a:lvl1pPr>
          </a:lstStyle>
          <a:p>
            <a:endParaRPr/>
          </a:p>
        </p:txBody>
      </p:sp>
      <p:sp>
        <p:nvSpPr>
          <p:cNvPr id="3" name="Holder 3"/>
          <p:cNvSpPr>
            <a:spLocks noGrp="1"/>
          </p:cNvSpPr>
          <p:nvPr>
            <p:ph type="body" idx="1"/>
          </p:nvPr>
        </p:nvSpPr>
        <p:spPr>
          <a:xfrm>
            <a:off x="1394350" y="3162806"/>
            <a:ext cx="21829424"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8288401" y="12755880"/>
            <a:ext cx="7800848" cy="215444"/>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218882" y="12755880"/>
            <a:ext cx="5606860" cy="215444"/>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12/1/2021</a:t>
            </a:fld>
            <a:endParaRPr lang="en-US"/>
          </a:p>
        </p:txBody>
      </p:sp>
      <p:sp>
        <p:nvSpPr>
          <p:cNvPr id="6" name="Holder 6"/>
          <p:cNvSpPr>
            <a:spLocks noGrp="1"/>
          </p:cNvSpPr>
          <p:nvPr>
            <p:ph type="sldNum" sz="quarter" idx="7"/>
          </p:nvPr>
        </p:nvSpPr>
        <p:spPr>
          <a:xfrm>
            <a:off x="22621949" y="12540474"/>
            <a:ext cx="318685" cy="615553"/>
          </a:xfrm>
          <a:prstGeom prst="rect">
            <a:avLst/>
          </a:prstGeom>
        </p:spPr>
        <p:txBody>
          <a:bodyPr wrap="square" lIns="0" tIns="0" rIns="0" bIns="0">
            <a:spAutoFit/>
          </a:bodyPr>
          <a:lstStyle>
            <a:lvl1pPr>
              <a:defRPr sz="2000" b="0" i="0">
                <a:solidFill>
                  <a:schemeClr val="tx1"/>
                </a:solidFill>
                <a:latin typeface="Arial"/>
                <a:cs typeface="Arial"/>
              </a:defRPr>
            </a:lvl1pPr>
          </a:lstStyle>
          <a:p>
            <a:pPr marL="76181"/>
            <a:fld id="{81D60167-4931-47E6-BA6A-407CBD079E47}" type="slidenum">
              <a:rPr lang="en-US" spc="-10" smtClean="0"/>
              <a:pPr marL="76181"/>
              <a:t>‹#›</a:t>
            </a:fld>
            <a:endParaRPr lang="en-US" spc="-10" dirty="0"/>
          </a:p>
        </p:txBody>
      </p:sp>
    </p:spTree>
    <p:extLst>
      <p:ext uri="{BB962C8B-B14F-4D97-AF65-F5344CB8AC3E}">
        <p14:creationId xmlns:p14="http://schemas.microsoft.com/office/powerpoint/2010/main" val="2186821162"/>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Lst>
  <p:txStyles>
    <p:titleStyle>
      <a:lvl1pPr>
        <a:defRPr>
          <a:latin typeface="+mj-lt"/>
          <a:ea typeface="+mj-ea"/>
          <a:cs typeface="+mj-cs"/>
        </a:defRPr>
      </a:lvl1pPr>
    </p:titleStyle>
    <p:bodyStyle>
      <a:lvl1pPr marL="0">
        <a:defRPr>
          <a:latin typeface="+mn-lt"/>
          <a:ea typeface="+mn-ea"/>
          <a:cs typeface="+mn-cs"/>
        </a:defRPr>
      </a:lvl1pPr>
      <a:lvl2pPr marL="914171">
        <a:defRPr>
          <a:latin typeface="+mn-lt"/>
          <a:ea typeface="+mn-ea"/>
          <a:cs typeface="+mn-cs"/>
        </a:defRPr>
      </a:lvl2pPr>
      <a:lvl3pPr marL="1828343">
        <a:defRPr>
          <a:latin typeface="+mn-lt"/>
          <a:ea typeface="+mn-ea"/>
          <a:cs typeface="+mn-cs"/>
        </a:defRPr>
      </a:lvl3pPr>
      <a:lvl4pPr marL="2742514">
        <a:defRPr>
          <a:latin typeface="+mn-lt"/>
          <a:ea typeface="+mn-ea"/>
          <a:cs typeface="+mn-cs"/>
        </a:defRPr>
      </a:lvl4pPr>
      <a:lvl5pPr marL="3656686">
        <a:defRPr>
          <a:latin typeface="+mn-lt"/>
          <a:ea typeface="+mn-ea"/>
          <a:cs typeface="+mn-cs"/>
        </a:defRPr>
      </a:lvl5pPr>
      <a:lvl6pPr marL="4570857">
        <a:defRPr>
          <a:latin typeface="+mn-lt"/>
          <a:ea typeface="+mn-ea"/>
          <a:cs typeface="+mn-cs"/>
        </a:defRPr>
      </a:lvl6pPr>
      <a:lvl7pPr marL="5485028">
        <a:defRPr>
          <a:latin typeface="+mn-lt"/>
          <a:ea typeface="+mn-ea"/>
          <a:cs typeface="+mn-cs"/>
        </a:defRPr>
      </a:lvl7pPr>
      <a:lvl8pPr marL="6399200">
        <a:defRPr>
          <a:latin typeface="+mn-lt"/>
          <a:ea typeface="+mn-ea"/>
          <a:cs typeface="+mn-cs"/>
        </a:defRPr>
      </a:lvl8pPr>
      <a:lvl9pPr marL="7313371">
        <a:defRPr>
          <a:latin typeface="+mn-lt"/>
          <a:ea typeface="+mn-ea"/>
          <a:cs typeface="+mn-cs"/>
        </a:defRPr>
      </a:lvl9pPr>
    </p:bodyStyle>
    <p:otherStyle>
      <a:lvl1pPr marL="0">
        <a:defRPr>
          <a:latin typeface="+mn-lt"/>
          <a:ea typeface="+mn-ea"/>
          <a:cs typeface="+mn-cs"/>
        </a:defRPr>
      </a:lvl1pPr>
      <a:lvl2pPr marL="914171">
        <a:defRPr>
          <a:latin typeface="+mn-lt"/>
          <a:ea typeface="+mn-ea"/>
          <a:cs typeface="+mn-cs"/>
        </a:defRPr>
      </a:lvl2pPr>
      <a:lvl3pPr marL="1828343">
        <a:defRPr>
          <a:latin typeface="+mn-lt"/>
          <a:ea typeface="+mn-ea"/>
          <a:cs typeface="+mn-cs"/>
        </a:defRPr>
      </a:lvl3pPr>
      <a:lvl4pPr marL="2742514">
        <a:defRPr>
          <a:latin typeface="+mn-lt"/>
          <a:ea typeface="+mn-ea"/>
          <a:cs typeface="+mn-cs"/>
        </a:defRPr>
      </a:lvl4pPr>
      <a:lvl5pPr marL="3656686">
        <a:defRPr>
          <a:latin typeface="+mn-lt"/>
          <a:ea typeface="+mn-ea"/>
          <a:cs typeface="+mn-cs"/>
        </a:defRPr>
      </a:lvl5pPr>
      <a:lvl6pPr marL="4570857">
        <a:defRPr>
          <a:latin typeface="+mn-lt"/>
          <a:ea typeface="+mn-ea"/>
          <a:cs typeface="+mn-cs"/>
        </a:defRPr>
      </a:lvl6pPr>
      <a:lvl7pPr marL="5485028">
        <a:defRPr>
          <a:latin typeface="+mn-lt"/>
          <a:ea typeface="+mn-ea"/>
          <a:cs typeface="+mn-cs"/>
        </a:defRPr>
      </a:lvl7pPr>
      <a:lvl8pPr marL="6399200">
        <a:defRPr>
          <a:latin typeface="+mn-lt"/>
          <a:ea typeface="+mn-ea"/>
          <a:cs typeface="+mn-cs"/>
        </a:defRPr>
      </a:lvl8pPr>
      <a:lvl9pPr marL="731337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mailto:joni.ahlers@definitivelogic.com" TargetMode="External"/><Relationship Id="rId4" Type="http://schemas.openxmlformats.org/officeDocument/2006/relationships/hyperlink" Target="mailto:david.hart@jjrsolutions.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48.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1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48.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7.png"/></Relationships>
</file>

<file path=ppt/slides/_rels/slide13.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pn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png"/><Relationship Id="rId2" Type="http://schemas.openxmlformats.org/officeDocument/2006/relationships/image" Target="../media/image38.png"/><Relationship Id="rId1" Type="http://schemas.openxmlformats.org/officeDocument/2006/relationships/slideLayout" Target="../slideLayouts/slideLayout48.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jpg"/><Relationship Id="rId4" Type="http://schemas.openxmlformats.org/officeDocument/2006/relationships/image" Target="../media/image40.png"/><Relationship Id="rId9" Type="http://schemas.openxmlformats.org/officeDocument/2006/relationships/image" Target="../media/image45.png"/><Relationship Id="rId14" Type="http://schemas.openxmlformats.org/officeDocument/2006/relationships/image" Target="../media/image5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1.png"/><Relationship Id="rId18" Type="http://schemas.openxmlformats.org/officeDocument/2006/relationships/image" Target="../media/image66.png"/><Relationship Id="rId3" Type="http://schemas.openxmlformats.org/officeDocument/2006/relationships/image" Target="../media/image51.png"/><Relationship Id="rId21" Type="http://schemas.openxmlformats.org/officeDocument/2006/relationships/image" Target="../media/image69.png"/><Relationship Id="rId7" Type="http://schemas.openxmlformats.org/officeDocument/2006/relationships/image" Target="../media/image55.png"/><Relationship Id="rId12" Type="http://schemas.openxmlformats.org/officeDocument/2006/relationships/image" Target="../media/image60.png"/><Relationship Id="rId17" Type="http://schemas.openxmlformats.org/officeDocument/2006/relationships/image" Target="../media/image65.png"/><Relationship Id="rId2" Type="http://schemas.openxmlformats.org/officeDocument/2006/relationships/notesSlide" Target="../notesSlides/notesSlide8.xml"/><Relationship Id="rId16" Type="http://schemas.openxmlformats.org/officeDocument/2006/relationships/image" Target="../media/image64.png"/><Relationship Id="rId20" Type="http://schemas.openxmlformats.org/officeDocument/2006/relationships/image" Target="../media/image68.png"/><Relationship Id="rId1" Type="http://schemas.openxmlformats.org/officeDocument/2006/relationships/slideLayout" Target="../slideLayouts/slideLayout34.xml"/><Relationship Id="rId6" Type="http://schemas.openxmlformats.org/officeDocument/2006/relationships/image" Target="../media/image54.png"/><Relationship Id="rId11" Type="http://schemas.openxmlformats.org/officeDocument/2006/relationships/image" Target="../media/image59.png"/><Relationship Id="rId5" Type="http://schemas.openxmlformats.org/officeDocument/2006/relationships/image" Target="../media/image53.png"/><Relationship Id="rId15" Type="http://schemas.openxmlformats.org/officeDocument/2006/relationships/image" Target="../media/image63.png"/><Relationship Id="rId10" Type="http://schemas.openxmlformats.org/officeDocument/2006/relationships/image" Target="../media/image58.png"/><Relationship Id="rId19" Type="http://schemas.openxmlformats.org/officeDocument/2006/relationships/image" Target="../media/image67.png"/><Relationship Id="rId4" Type="http://schemas.openxmlformats.org/officeDocument/2006/relationships/image" Target="../media/image52.png"/><Relationship Id="rId9" Type="http://schemas.openxmlformats.org/officeDocument/2006/relationships/image" Target="../media/image57.png"/><Relationship Id="rId14" Type="http://schemas.openxmlformats.org/officeDocument/2006/relationships/image" Target="../media/image62.png"/><Relationship Id="rId22" Type="http://schemas.openxmlformats.org/officeDocument/2006/relationships/image" Target="../media/image70.png"/></Relationships>
</file>

<file path=ppt/slides/_rels/slide16.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1.jpeg"/><Relationship Id="rId7" Type="http://schemas.openxmlformats.org/officeDocument/2006/relationships/image" Target="../media/image75.jpeg"/><Relationship Id="rId2" Type="http://schemas.openxmlformats.org/officeDocument/2006/relationships/image" Target="../media/image9.png"/><Relationship Id="rId1" Type="http://schemas.openxmlformats.org/officeDocument/2006/relationships/slideLayout" Target="../slideLayouts/slideLayout34.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jpeg"/></Relationships>
</file>

<file path=ppt/slides/_rels/slide17.xml.rels><?xml version="1.0" encoding="UTF-8" standalone="yes"?>
<Relationships xmlns="http://schemas.openxmlformats.org/package/2006/relationships"><Relationship Id="rId3" Type="http://schemas.openxmlformats.org/officeDocument/2006/relationships/hyperlink" Target="http://federal.isobar.com/" TargetMode="External"/><Relationship Id="rId2" Type="http://schemas.openxmlformats.org/officeDocument/2006/relationships/notesSlide" Target="../notesSlides/notesSlide9.xml"/><Relationship Id="rId1" Type="http://schemas.openxmlformats.org/officeDocument/2006/relationships/slideLayout" Target="../slideLayouts/slideLayout35.xml"/><Relationship Id="rId6" Type="http://schemas.openxmlformats.org/officeDocument/2006/relationships/image" Target="../media/image77.png"/><Relationship Id="rId5" Type="http://schemas.openxmlformats.org/officeDocument/2006/relationships/hyperlink" Target="mailto:jon.chaplin@us.isobar.com" TargetMode="External"/><Relationship Id="rId4" Type="http://schemas.openxmlformats.org/officeDocument/2006/relationships/hyperlink" Target="mailto:jon.clayton@us.isobar.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78.png"/><Relationship Id="rId1" Type="http://schemas.openxmlformats.org/officeDocument/2006/relationships/slideLayout" Target="../slideLayouts/slideLayout39.xml"/><Relationship Id="rId4" Type="http://schemas.openxmlformats.org/officeDocument/2006/relationships/image" Target="../media/image79.png"/></Relationships>
</file>

<file path=ppt/slides/_rels/slide19.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3" Type="http://schemas.openxmlformats.org/officeDocument/2006/relationships/hyperlink" Target="https://fastrope.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slideLayout" Target="../slideLayouts/slideLayout24.xml"/><Relationship Id="rId1" Type="http://schemas.openxmlformats.org/officeDocument/2006/relationships/vmlDrawing" Target="../drawings/vmlDrawing1.vml"/><Relationship Id="rId5" Type="http://schemas.openxmlformats.org/officeDocument/2006/relationships/image" Target="../media/image80.wmf"/><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slideLayout" Target="../slideLayouts/slideLayout24.xml"/><Relationship Id="rId1" Type="http://schemas.openxmlformats.org/officeDocument/2006/relationships/vmlDrawing" Target="../drawings/vmlDrawing2.vml"/><Relationship Id="rId5" Type="http://schemas.openxmlformats.org/officeDocument/2006/relationships/image" Target="../media/image80.wmf"/><Relationship Id="rId4" Type="http://schemas.openxmlformats.org/officeDocument/2006/relationships/oleObject" Target="../embeddings/oleObject2.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4.xml"/><Relationship Id="rId1" Type="http://schemas.openxmlformats.org/officeDocument/2006/relationships/vmlDrawing" Target="../drawings/vmlDrawing3.vml"/><Relationship Id="rId6" Type="http://schemas.openxmlformats.org/officeDocument/2006/relationships/image" Target="../media/image80.wmf"/><Relationship Id="rId5" Type="http://schemas.openxmlformats.org/officeDocument/2006/relationships/oleObject" Target="../embeddings/oleObject3.bin"/><Relationship Id="rId4" Type="http://schemas.openxmlformats.org/officeDocument/2006/relationships/image" Target="../media/image81.jpg"/></Relationships>
</file>

<file path=ppt/slides/_rels/slide24.xml.rels><?xml version="1.0" encoding="UTF-8" standalone="yes"?>
<Relationships xmlns="http://schemas.openxmlformats.org/package/2006/relationships"><Relationship Id="rId2" Type="http://schemas.openxmlformats.org/officeDocument/2006/relationships/image" Target="../media/image81.jp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hyperlink" Target="https://fastrope.wildapricot.org/Teaming-Foru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mailto:thomas.krusemark@sba.gov" TargetMode="External"/><Relationship Id="rId5" Type="http://schemas.openxmlformats.org/officeDocument/2006/relationships/hyperlink" Target="mailto:jeffrey.mellott.1@us.af.mil" TargetMode="External"/><Relationship Id="rId4" Type="http://schemas.openxmlformats.org/officeDocument/2006/relationships/hyperlink" Target="mailto:luke.schultz@us.af.mil"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fastrope.wildapricot.org/Teaming-Forum"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hyperlink" Target="mailto:l.kinkead@petracybertech.com" TargetMode="External"/><Relationship Id="rId3" Type="http://schemas.openxmlformats.org/officeDocument/2006/relationships/hyperlink" Target="https://fastrope.wildapricot.org/Teaming-Forum" TargetMode="External"/><Relationship Id="rId7" Type="http://schemas.openxmlformats.org/officeDocument/2006/relationships/hyperlink" Target="mailto:kwizer@objectivity.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mailto:jon.clayton@us.isobar.com" TargetMode="External"/><Relationship Id="rId11" Type="http://schemas.openxmlformats.org/officeDocument/2006/relationships/hyperlink" Target="mailto:thomas.krusemark@sba.gov" TargetMode="External"/><Relationship Id="rId5" Type="http://schemas.openxmlformats.org/officeDocument/2006/relationships/hyperlink" Target="mailto:aaron.Allgeyer@cgifederal.com" TargetMode="External"/><Relationship Id="rId10" Type="http://schemas.openxmlformats.org/officeDocument/2006/relationships/hyperlink" Target="mailto:jeffrey.mellott.1@us.af.mil" TargetMode="External"/><Relationship Id="rId4" Type="http://schemas.openxmlformats.org/officeDocument/2006/relationships/hyperlink" Target="mailto:will@watershedsecurity.com" TargetMode="External"/><Relationship Id="rId9" Type="http://schemas.openxmlformats.org/officeDocument/2006/relationships/hyperlink" Target="mailto:luke.schultz@us.af.mi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2.xml"/><Relationship Id="rId4" Type="http://schemas.openxmlformats.org/officeDocument/2006/relationships/hyperlink" Target="mailto:Wswann@BuddoBot.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48.xml"/><Relationship Id="rId4" Type="http://schemas.openxmlformats.org/officeDocument/2006/relationships/hyperlink" Target="mailto:aaron.Allgeyer@cgifederal.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1"/>
          <p:cNvSpPr/>
          <p:nvPr/>
        </p:nvSpPr>
        <p:spPr>
          <a:xfrm>
            <a:off x="5451" y="0"/>
            <a:ext cx="24377649" cy="9525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b="0" i="0" u="none" strike="noStrike" cap="none">
              <a:solidFill>
                <a:schemeClr val="lt1"/>
              </a:solidFill>
              <a:latin typeface="Lato Light"/>
              <a:ea typeface="Lato Light"/>
              <a:cs typeface="Lato Light"/>
              <a:sym typeface="Lato Light"/>
            </a:endParaRPr>
          </a:p>
        </p:txBody>
      </p:sp>
      <p:pic>
        <p:nvPicPr>
          <p:cNvPr id="538" name="Google Shape;538;p1"/>
          <p:cNvPicPr preferRelativeResize="0"/>
          <p:nvPr/>
        </p:nvPicPr>
        <p:blipFill rotWithShape="1">
          <a:blip r:embed="rId3">
            <a:alphaModFix/>
          </a:blip>
          <a:srcRect t="17345" b="30614"/>
          <a:stretch/>
        </p:blipFill>
        <p:spPr>
          <a:xfrm>
            <a:off x="16110841" y="9829800"/>
            <a:ext cx="6950107" cy="3616712"/>
          </a:xfrm>
          <a:prstGeom prst="rect">
            <a:avLst/>
          </a:prstGeom>
          <a:noFill/>
          <a:ln>
            <a:noFill/>
          </a:ln>
        </p:spPr>
      </p:pic>
      <p:sp>
        <p:nvSpPr>
          <p:cNvPr id="539" name="Google Shape;539;p1"/>
          <p:cNvSpPr txBox="1"/>
          <p:nvPr/>
        </p:nvSpPr>
        <p:spPr>
          <a:xfrm>
            <a:off x="1097279" y="6629400"/>
            <a:ext cx="22369145" cy="152704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9000" b="0" i="0" u="none" strike="noStrike" cap="none">
                <a:solidFill>
                  <a:schemeClr val="lt1"/>
                </a:solidFill>
                <a:latin typeface="Arial Black"/>
                <a:ea typeface="Arial Black"/>
                <a:cs typeface="Arial Black"/>
                <a:sym typeface="Arial Black"/>
              </a:rPr>
              <a:t>Fast Rope Capability Exchange</a:t>
            </a:r>
            <a:endParaRPr/>
          </a:p>
        </p:txBody>
      </p:sp>
      <p:sp>
        <p:nvSpPr>
          <p:cNvPr id="540" name="Google Shape;540;p1"/>
          <p:cNvSpPr txBox="1"/>
          <p:nvPr/>
        </p:nvSpPr>
        <p:spPr>
          <a:xfrm>
            <a:off x="1097279" y="8156448"/>
            <a:ext cx="21530946" cy="1139952"/>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lt1"/>
              </a:buClr>
              <a:buSzPts val="4800"/>
              <a:buFont typeface="Arial"/>
              <a:buNone/>
            </a:pPr>
            <a:r>
              <a:rPr lang="en-US" sz="4800" b="0" i="0" u="none" strike="noStrike" cap="none">
                <a:solidFill>
                  <a:schemeClr val="lt1"/>
                </a:solidFill>
                <a:latin typeface="Arial"/>
                <a:ea typeface="Arial"/>
                <a:cs typeface="Arial"/>
                <a:sym typeface="Arial"/>
              </a:rPr>
              <a:t>Sharing Capability with Industry (Large and Small), and Government</a:t>
            </a:r>
            <a:endParaRPr/>
          </a:p>
        </p:txBody>
      </p:sp>
      <p:sp>
        <p:nvSpPr>
          <p:cNvPr id="541" name="Google Shape;541;p1"/>
          <p:cNvSpPr txBox="1"/>
          <p:nvPr/>
        </p:nvSpPr>
        <p:spPr>
          <a:xfrm>
            <a:off x="1097279" y="10692313"/>
            <a:ext cx="15206400" cy="1938952"/>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000" b="0" i="0" u="none" strike="noStrike" cap="none" dirty="0">
                <a:solidFill>
                  <a:schemeClr val="dk1"/>
                </a:solidFill>
                <a:latin typeface="Arial"/>
                <a:ea typeface="Arial"/>
                <a:cs typeface="Arial"/>
                <a:sym typeface="Arial"/>
              </a:rPr>
              <a:t>David Hart, First Fast Roper</a:t>
            </a:r>
            <a:r>
              <a:rPr lang="en-US" sz="4000" b="1" i="0" u="none" strike="noStrike" cap="none" dirty="0">
                <a:solidFill>
                  <a:schemeClr val="dk1"/>
                </a:solidFill>
                <a:latin typeface="Arial"/>
                <a:ea typeface="Arial"/>
                <a:cs typeface="Arial"/>
                <a:sym typeface="Arial"/>
              </a:rPr>
              <a:t>:</a:t>
            </a:r>
            <a:r>
              <a:rPr lang="en-US" sz="4000" b="0" i="0" u="none" strike="noStrike" cap="none" dirty="0">
                <a:solidFill>
                  <a:schemeClr val="dk1"/>
                </a:solidFill>
                <a:latin typeface="Arial"/>
                <a:ea typeface="Arial"/>
                <a:cs typeface="Arial"/>
                <a:sym typeface="Arial"/>
              </a:rPr>
              <a:t> </a:t>
            </a:r>
            <a:r>
              <a:rPr lang="en-US" sz="4000" b="0" i="0" u="sng" strike="noStrike" cap="none" dirty="0">
                <a:solidFill>
                  <a:schemeClr val="dk1"/>
                </a:solidFill>
                <a:sym typeface="Arial"/>
                <a:hlinkClick r:id="rId4"/>
              </a:rPr>
              <a:t>david.hart@</a:t>
            </a:r>
            <a:r>
              <a:rPr lang="en-US" sz="4000" u="sng" dirty="0">
                <a:solidFill>
                  <a:schemeClr val="dk1"/>
                </a:solidFill>
                <a:hlinkClick r:id="rId4"/>
              </a:rPr>
              <a:t>jjrsolutions</a:t>
            </a:r>
            <a:r>
              <a:rPr lang="en-US" sz="4000" b="0" i="0" u="sng" strike="noStrike" cap="none" dirty="0">
                <a:solidFill>
                  <a:schemeClr val="dk1"/>
                </a:solidFill>
                <a:sym typeface="Arial"/>
                <a:hlinkClick r:id="rId4"/>
              </a:rPr>
              <a:t>.com</a:t>
            </a:r>
            <a:r>
              <a:rPr lang="en-US" sz="4000" b="0" i="0" u="sng" strike="noStrike" cap="none" dirty="0">
                <a:solidFill>
                  <a:schemeClr val="dk1"/>
                </a:solidFill>
                <a:latin typeface="Arial"/>
                <a:ea typeface="Arial"/>
                <a:cs typeface="Arial"/>
                <a:sym typeface="Arial"/>
              </a:rPr>
              <a:t> </a:t>
            </a:r>
            <a:endParaRPr sz="4000" b="0" i="0" u="none" strike="noStrike" cap="none" dirty="0">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r>
              <a:rPr lang="en-US" sz="4000" b="0" i="0" u="none" strike="noStrike" cap="none" dirty="0">
                <a:solidFill>
                  <a:schemeClr val="dk1"/>
                </a:solidFill>
                <a:latin typeface="Arial"/>
                <a:ea typeface="Arial"/>
                <a:cs typeface="Arial"/>
                <a:sym typeface="Arial"/>
              </a:rPr>
              <a:t>Joni Ahlers, Fast Rope </a:t>
            </a:r>
            <a:r>
              <a:rPr lang="en-US" sz="4000" dirty="0">
                <a:solidFill>
                  <a:schemeClr val="dk1"/>
                </a:solidFill>
              </a:rPr>
              <a:t>Facilitator</a:t>
            </a:r>
            <a:r>
              <a:rPr lang="en-US" sz="4000" b="0" i="0" u="none" strike="noStrike" cap="none" dirty="0">
                <a:solidFill>
                  <a:schemeClr val="dk1"/>
                </a:solidFill>
                <a:latin typeface="Arial"/>
                <a:ea typeface="Arial"/>
                <a:cs typeface="Arial"/>
                <a:sym typeface="Arial"/>
              </a:rPr>
              <a:t>: </a:t>
            </a:r>
            <a:r>
              <a:rPr lang="en-US" sz="4000" b="0" i="0" u="sng" strike="noStrike" cap="none" dirty="0">
                <a:solidFill>
                  <a:schemeClr val="dk1"/>
                </a:solidFill>
                <a:sym typeface="Arial"/>
                <a:hlinkClick r:id="rId5"/>
              </a:rPr>
              <a:t>joni.ahlers@</a:t>
            </a:r>
            <a:r>
              <a:rPr lang="en-US" sz="4000" u="sng" dirty="0">
                <a:solidFill>
                  <a:schemeClr val="dk1"/>
                </a:solidFill>
                <a:hlinkClick r:id="rId5"/>
              </a:rPr>
              <a:t>definitivelogic</a:t>
            </a:r>
            <a:r>
              <a:rPr lang="en-US" sz="4000" b="0" i="0" u="sng" strike="noStrike" cap="none" dirty="0">
                <a:solidFill>
                  <a:schemeClr val="dk1"/>
                </a:solidFill>
                <a:sym typeface="Arial"/>
                <a:hlinkClick r:id="rId5"/>
              </a:rPr>
              <a:t>.com</a:t>
            </a:r>
            <a:r>
              <a:rPr lang="en-US" sz="4000" b="0" i="0" u="sng" strike="noStrike" cap="none" dirty="0">
                <a:solidFill>
                  <a:schemeClr val="dk1"/>
                </a:solidFill>
                <a:latin typeface="Arial"/>
                <a:ea typeface="Arial"/>
                <a:cs typeface="Arial"/>
                <a:sym typeface="Arial"/>
              </a:rPr>
              <a:t> </a:t>
            </a:r>
            <a:r>
              <a:rPr lang="en-US" sz="4000" b="0" i="0" u="none" strike="noStrike" cap="none" dirty="0">
                <a:solidFill>
                  <a:schemeClr val="dk1"/>
                </a:solidFill>
                <a:latin typeface="Arial"/>
                <a:ea typeface="Arial"/>
                <a:cs typeface="Arial"/>
                <a:sym typeface="Arial"/>
              </a:rPr>
              <a:t>   </a:t>
            </a:r>
            <a:endParaRPr dirty="0"/>
          </a:p>
        </p:txBody>
      </p:sp>
      <p:cxnSp>
        <p:nvCxnSpPr>
          <p:cNvPr id="542" name="Google Shape;542;p1"/>
          <p:cNvCxnSpPr/>
          <p:nvPr/>
        </p:nvCxnSpPr>
        <p:spPr>
          <a:xfrm>
            <a:off x="0" y="9525000"/>
            <a:ext cx="24377649" cy="0"/>
          </a:xfrm>
          <a:prstGeom prst="straightConnector1">
            <a:avLst/>
          </a:prstGeom>
          <a:noFill/>
          <a:ln w="203200" cap="flat" cmpd="sng">
            <a:solidFill>
              <a:schemeClr val="accent1"/>
            </a:solidFill>
            <a:prstDash val="solid"/>
            <a:miter lim="800000"/>
            <a:headEnd type="none" w="sm" len="sm"/>
            <a:tailEnd type="none" w="sm" len="sm"/>
          </a:ln>
        </p:spPr>
      </p:cxnSp>
    </p:spTree>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05522" y="1326304"/>
            <a:ext cx="15944507" cy="886006"/>
          </a:xfrm>
          <a:prstGeom prst="rect">
            <a:avLst/>
          </a:prstGeom>
        </p:spPr>
        <p:txBody>
          <a:bodyPr vert="horz" wrap="square" lIns="0" tIns="24124" rIns="0" bIns="0" rtlCol="0">
            <a:spAutoFit/>
          </a:bodyPr>
          <a:lstStyle/>
          <a:p>
            <a:pPr marL="25394">
              <a:spcBef>
                <a:spcPts val="190"/>
              </a:spcBef>
            </a:pPr>
            <a:r>
              <a:rPr b="1" spc="-10" dirty="0">
                <a:solidFill>
                  <a:srgbClr val="E21837"/>
                </a:solidFill>
              </a:rPr>
              <a:t>CGI</a:t>
            </a:r>
            <a:r>
              <a:rPr b="1" dirty="0">
                <a:solidFill>
                  <a:srgbClr val="E21837"/>
                </a:solidFill>
                <a:latin typeface="Arial"/>
                <a:cs typeface="Arial"/>
              </a:rPr>
              <a:t> </a:t>
            </a:r>
            <a:r>
              <a:rPr b="1" spc="-10" dirty="0">
                <a:solidFill>
                  <a:srgbClr val="E21837"/>
                </a:solidFill>
              </a:rPr>
              <a:t>Federal</a:t>
            </a:r>
            <a:r>
              <a:rPr b="1" spc="50" dirty="0">
                <a:solidFill>
                  <a:srgbClr val="E21837"/>
                </a:solidFill>
              </a:rPr>
              <a:t> </a:t>
            </a:r>
            <a:r>
              <a:rPr b="1" spc="-10" dirty="0"/>
              <a:t>|</a:t>
            </a:r>
            <a:r>
              <a:rPr b="1" spc="10" dirty="0"/>
              <a:t> </a:t>
            </a:r>
            <a:r>
              <a:rPr spc="-10" dirty="0"/>
              <a:t>range</a:t>
            </a:r>
            <a:r>
              <a:rPr spc="50" dirty="0"/>
              <a:t> </a:t>
            </a:r>
            <a:r>
              <a:rPr spc="-10" dirty="0"/>
              <a:t>of</a:t>
            </a:r>
            <a:r>
              <a:rPr spc="10" dirty="0"/>
              <a:t> </a:t>
            </a:r>
            <a:r>
              <a:rPr spc="-10" dirty="0"/>
              <a:t>services</a:t>
            </a:r>
            <a:r>
              <a:rPr dirty="0"/>
              <a:t> </a:t>
            </a:r>
            <a:r>
              <a:rPr spc="-10" dirty="0"/>
              <a:t>and</a:t>
            </a:r>
            <a:r>
              <a:rPr spc="10" dirty="0"/>
              <a:t> </a:t>
            </a:r>
            <a:r>
              <a:rPr spc="-10" dirty="0"/>
              <a:t>differentiators</a:t>
            </a:r>
          </a:p>
        </p:txBody>
      </p:sp>
      <p:graphicFrame>
        <p:nvGraphicFramePr>
          <p:cNvPr id="3" name="object 3"/>
          <p:cNvGraphicFramePr>
            <a:graphicFrameLocks noGrp="1"/>
          </p:cNvGraphicFramePr>
          <p:nvPr/>
        </p:nvGraphicFramePr>
        <p:xfrm>
          <a:off x="1394349" y="3163769"/>
          <a:ext cx="21677061" cy="8706122"/>
        </p:xfrm>
        <a:graphic>
          <a:graphicData uri="http://schemas.openxmlformats.org/drawingml/2006/table">
            <a:tbl>
              <a:tblPr firstRow="1" bandRow="1">
                <a:tableStyleId>{2D5ABB26-0587-4C30-8999-92F81FD0307C}</a:tableStyleId>
              </a:tblPr>
              <a:tblGrid>
                <a:gridCol w="3786154">
                  <a:extLst>
                    <a:ext uri="{9D8B030D-6E8A-4147-A177-3AD203B41FA5}">
                      <a16:colId xmlns:a16="http://schemas.microsoft.com/office/drawing/2014/main" val="20000"/>
                    </a:ext>
                  </a:extLst>
                </a:gridCol>
                <a:gridCol w="5963637">
                  <a:extLst>
                    <a:ext uri="{9D8B030D-6E8A-4147-A177-3AD203B41FA5}">
                      <a16:colId xmlns:a16="http://schemas.microsoft.com/office/drawing/2014/main" val="20001"/>
                    </a:ext>
                  </a:extLst>
                </a:gridCol>
                <a:gridCol w="5963635">
                  <a:extLst>
                    <a:ext uri="{9D8B030D-6E8A-4147-A177-3AD203B41FA5}">
                      <a16:colId xmlns:a16="http://schemas.microsoft.com/office/drawing/2014/main" val="20002"/>
                    </a:ext>
                  </a:extLst>
                </a:gridCol>
                <a:gridCol w="5963637">
                  <a:extLst>
                    <a:ext uri="{9D8B030D-6E8A-4147-A177-3AD203B41FA5}">
                      <a16:colId xmlns:a16="http://schemas.microsoft.com/office/drawing/2014/main" val="20003"/>
                    </a:ext>
                  </a:extLst>
                </a:gridCol>
              </a:tblGrid>
              <a:tr h="50787">
                <a:tc gridSpan="4">
                  <a:txBody>
                    <a:bodyPr/>
                    <a:lstStyle/>
                    <a:p>
                      <a:pPr>
                        <a:lnSpc>
                          <a:spcPct val="100000"/>
                        </a:lnSpc>
                      </a:pPr>
                      <a:endParaRPr sz="200">
                        <a:latin typeface="Times New Roman"/>
                        <a:cs typeface="Times New Roman"/>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66002">
                <a:tc rowSpan="2">
                  <a:txBody>
                    <a:bodyPr/>
                    <a:lstStyle/>
                    <a:p>
                      <a:pPr>
                        <a:lnSpc>
                          <a:spcPct val="100000"/>
                        </a:lnSpc>
                        <a:spcBef>
                          <a:spcPts val="35"/>
                        </a:spcBef>
                      </a:pPr>
                      <a:endParaRPr sz="4700">
                        <a:latin typeface="Times New Roman"/>
                        <a:cs typeface="Times New Roman"/>
                      </a:endParaRPr>
                    </a:p>
                    <a:p>
                      <a:pPr marR="130175" algn="r">
                        <a:lnSpc>
                          <a:spcPct val="100000"/>
                        </a:lnSpc>
                      </a:pPr>
                      <a:r>
                        <a:rPr sz="4000" b="1" dirty="0">
                          <a:latin typeface="Arial"/>
                          <a:cs typeface="Arial"/>
                        </a:rPr>
                        <a:t>End-to-end</a:t>
                      </a:r>
                      <a:endParaRPr sz="4000">
                        <a:latin typeface="Arial"/>
                        <a:cs typeface="Arial"/>
                      </a:endParaRPr>
                    </a:p>
                    <a:p>
                      <a:pPr marR="130810" algn="r">
                        <a:lnSpc>
                          <a:spcPct val="100000"/>
                        </a:lnSpc>
                      </a:pPr>
                      <a:r>
                        <a:rPr sz="4000" b="1" spc="-5" dirty="0">
                          <a:latin typeface="Arial"/>
                          <a:cs typeface="Arial"/>
                        </a:rPr>
                        <a:t>services</a:t>
                      </a:r>
                      <a:endParaRPr sz="4000">
                        <a:latin typeface="Arial"/>
                        <a:cs typeface="Arial"/>
                      </a:endParaRPr>
                    </a:p>
                  </a:txBody>
                  <a:tcPr marL="0" marR="0" marT="8888" marB="0">
                    <a:lnR w="76200">
                      <a:solidFill>
                        <a:srgbClr val="E3E8EB"/>
                      </a:solidFill>
                      <a:prstDash val="solid"/>
                    </a:lnR>
                  </a:tcPr>
                </a:tc>
                <a:tc>
                  <a:txBody>
                    <a:bodyPr/>
                    <a:lstStyle/>
                    <a:p>
                      <a:pPr>
                        <a:lnSpc>
                          <a:spcPct val="100000"/>
                        </a:lnSpc>
                        <a:spcBef>
                          <a:spcPts val="55"/>
                        </a:spcBef>
                      </a:pPr>
                      <a:endParaRPr sz="5100">
                        <a:latin typeface="Times New Roman"/>
                        <a:cs typeface="Times New Roman"/>
                      </a:endParaRPr>
                    </a:p>
                    <a:p>
                      <a:pPr algn="ctr">
                        <a:lnSpc>
                          <a:spcPct val="100000"/>
                        </a:lnSpc>
                      </a:pPr>
                      <a:r>
                        <a:rPr sz="3600" b="1" spc="-5" dirty="0">
                          <a:solidFill>
                            <a:srgbClr val="FFFFFF"/>
                          </a:solidFill>
                          <a:latin typeface="Arial"/>
                          <a:cs typeface="Arial"/>
                        </a:rPr>
                        <a:t>Strategic</a:t>
                      </a:r>
                      <a:r>
                        <a:rPr sz="3600" b="1" spc="-30" dirty="0">
                          <a:solidFill>
                            <a:srgbClr val="FFFFFF"/>
                          </a:solidFill>
                          <a:latin typeface="Arial"/>
                          <a:cs typeface="Arial"/>
                        </a:rPr>
                        <a:t> </a:t>
                      </a:r>
                      <a:r>
                        <a:rPr sz="3600" b="1" dirty="0">
                          <a:solidFill>
                            <a:srgbClr val="FFFFFF"/>
                          </a:solidFill>
                          <a:latin typeface="Arial"/>
                          <a:cs typeface="Arial"/>
                        </a:rPr>
                        <a:t>IT</a:t>
                      </a:r>
                      <a:endParaRPr sz="3600">
                        <a:latin typeface="Arial"/>
                        <a:cs typeface="Arial"/>
                      </a:endParaRPr>
                    </a:p>
                    <a:p>
                      <a:pPr algn="ctr">
                        <a:lnSpc>
                          <a:spcPct val="100000"/>
                        </a:lnSpc>
                      </a:pPr>
                      <a:r>
                        <a:rPr sz="3600" b="1" dirty="0">
                          <a:solidFill>
                            <a:srgbClr val="FFFFFF"/>
                          </a:solidFill>
                          <a:latin typeface="Arial"/>
                          <a:cs typeface="Arial"/>
                        </a:rPr>
                        <a:t>and</a:t>
                      </a:r>
                      <a:r>
                        <a:rPr sz="3600" b="1" spc="-20" dirty="0">
                          <a:solidFill>
                            <a:srgbClr val="FFFFFF"/>
                          </a:solidFill>
                          <a:latin typeface="Arial"/>
                          <a:cs typeface="Arial"/>
                        </a:rPr>
                        <a:t> </a:t>
                      </a:r>
                      <a:r>
                        <a:rPr sz="3600" b="1" spc="-5" dirty="0">
                          <a:solidFill>
                            <a:srgbClr val="FFFFFF"/>
                          </a:solidFill>
                          <a:latin typeface="Arial"/>
                          <a:cs typeface="Arial"/>
                        </a:rPr>
                        <a:t>business</a:t>
                      </a:r>
                      <a:r>
                        <a:rPr sz="3600" b="1" spc="-20" dirty="0">
                          <a:solidFill>
                            <a:srgbClr val="FFFFFF"/>
                          </a:solidFill>
                          <a:latin typeface="Arial"/>
                          <a:cs typeface="Arial"/>
                        </a:rPr>
                        <a:t> </a:t>
                      </a:r>
                      <a:r>
                        <a:rPr sz="3600" b="1" dirty="0">
                          <a:solidFill>
                            <a:srgbClr val="FFFFFF"/>
                          </a:solidFill>
                          <a:latin typeface="Arial"/>
                          <a:cs typeface="Arial"/>
                        </a:rPr>
                        <a:t>consulting</a:t>
                      </a:r>
                      <a:endParaRPr sz="3600">
                        <a:latin typeface="Arial"/>
                        <a:cs typeface="Arial"/>
                      </a:endParaRPr>
                    </a:p>
                  </a:txBody>
                  <a:tcPr marL="0" marR="0" marT="13966" marB="0">
                    <a:lnL w="76200">
                      <a:solidFill>
                        <a:srgbClr val="E3E8EB"/>
                      </a:solidFill>
                      <a:prstDash val="solid"/>
                    </a:lnL>
                    <a:lnR w="76200">
                      <a:solidFill>
                        <a:srgbClr val="E3E8EB"/>
                      </a:solidFill>
                      <a:prstDash val="solid"/>
                    </a:lnR>
                    <a:lnB w="76200">
                      <a:solidFill>
                        <a:srgbClr val="E3E8EB"/>
                      </a:solidFill>
                      <a:prstDash val="solid"/>
                    </a:lnB>
                    <a:solidFill>
                      <a:srgbClr val="E21837"/>
                    </a:solidFill>
                  </a:tcPr>
                </a:tc>
                <a:tc>
                  <a:txBody>
                    <a:bodyPr/>
                    <a:lstStyle/>
                    <a:p>
                      <a:pPr>
                        <a:lnSpc>
                          <a:spcPct val="100000"/>
                        </a:lnSpc>
                        <a:spcBef>
                          <a:spcPts val="55"/>
                        </a:spcBef>
                      </a:pPr>
                      <a:endParaRPr sz="5100">
                        <a:latin typeface="Times New Roman"/>
                        <a:cs typeface="Times New Roman"/>
                      </a:endParaRPr>
                    </a:p>
                    <a:p>
                      <a:pPr marL="900430" marR="892175" indent="123189">
                        <a:lnSpc>
                          <a:spcPct val="100000"/>
                        </a:lnSpc>
                      </a:pPr>
                      <a:r>
                        <a:rPr sz="3600" b="1" spc="-5" dirty="0">
                          <a:solidFill>
                            <a:srgbClr val="FFFFFF"/>
                          </a:solidFill>
                          <a:latin typeface="Arial"/>
                          <a:cs typeface="Arial"/>
                        </a:rPr>
                        <a:t>Systems </a:t>
                      </a:r>
                      <a:r>
                        <a:rPr sz="3600" b="1" dirty="0">
                          <a:solidFill>
                            <a:srgbClr val="FFFFFF"/>
                          </a:solidFill>
                          <a:latin typeface="Arial"/>
                          <a:cs typeface="Arial"/>
                        </a:rPr>
                        <a:t> i</a:t>
                      </a:r>
                      <a:r>
                        <a:rPr sz="3600" b="1" spc="5" dirty="0">
                          <a:solidFill>
                            <a:srgbClr val="FFFFFF"/>
                          </a:solidFill>
                          <a:latin typeface="Arial"/>
                          <a:cs typeface="Arial"/>
                        </a:rPr>
                        <a:t>n</a:t>
                      </a:r>
                      <a:r>
                        <a:rPr sz="3600" b="1" dirty="0">
                          <a:solidFill>
                            <a:srgbClr val="FFFFFF"/>
                          </a:solidFill>
                          <a:latin typeface="Arial"/>
                          <a:cs typeface="Arial"/>
                        </a:rPr>
                        <a:t>tegr</a:t>
                      </a:r>
                      <a:r>
                        <a:rPr sz="3600" b="1" spc="-10" dirty="0">
                          <a:solidFill>
                            <a:srgbClr val="FFFFFF"/>
                          </a:solidFill>
                          <a:latin typeface="Arial"/>
                          <a:cs typeface="Arial"/>
                        </a:rPr>
                        <a:t>a</a:t>
                      </a:r>
                      <a:r>
                        <a:rPr sz="3600" b="1" dirty="0">
                          <a:solidFill>
                            <a:srgbClr val="FFFFFF"/>
                          </a:solidFill>
                          <a:latin typeface="Arial"/>
                          <a:cs typeface="Arial"/>
                        </a:rPr>
                        <a:t>ti</a:t>
                      </a:r>
                      <a:r>
                        <a:rPr sz="3600" b="1" spc="5" dirty="0">
                          <a:solidFill>
                            <a:srgbClr val="FFFFFF"/>
                          </a:solidFill>
                          <a:latin typeface="Arial"/>
                          <a:cs typeface="Arial"/>
                        </a:rPr>
                        <a:t>o</a:t>
                      </a:r>
                      <a:r>
                        <a:rPr sz="3600" b="1" dirty="0">
                          <a:solidFill>
                            <a:srgbClr val="FFFFFF"/>
                          </a:solidFill>
                          <a:latin typeface="Arial"/>
                          <a:cs typeface="Arial"/>
                        </a:rPr>
                        <a:t>n</a:t>
                      </a:r>
                      <a:endParaRPr sz="3600">
                        <a:latin typeface="Arial"/>
                        <a:cs typeface="Arial"/>
                      </a:endParaRPr>
                    </a:p>
                  </a:txBody>
                  <a:tcPr marL="0" marR="0" marT="13966" marB="0">
                    <a:lnL w="76200">
                      <a:solidFill>
                        <a:srgbClr val="E3E8EB"/>
                      </a:solidFill>
                      <a:prstDash val="solid"/>
                    </a:lnL>
                    <a:lnR w="76200">
                      <a:solidFill>
                        <a:srgbClr val="E3E8EB"/>
                      </a:solidFill>
                      <a:prstDash val="solid"/>
                    </a:lnR>
                    <a:lnB w="76200">
                      <a:solidFill>
                        <a:srgbClr val="E3E8EB"/>
                      </a:solidFill>
                      <a:prstDash val="solid"/>
                    </a:lnB>
                    <a:solidFill>
                      <a:srgbClr val="5236AB"/>
                    </a:solidFill>
                  </a:tcPr>
                </a:tc>
                <a:tc>
                  <a:txBody>
                    <a:bodyPr/>
                    <a:lstStyle/>
                    <a:p>
                      <a:pPr>
                        <a:lnSpc>
                          <a:spcPct val="100000"/>
                        </a:lnSpc>
                        <a:spcBef>
                          <a:spcPts val="10"/>
                        </a:spcBef>
                      </a:pPr>
                      <a:endParaRPr sz="3300">
                        <a:latin typeface="Times New Roman"/>
                        <a:cs typeface="Times New Roman"/>
                      </a:endParaRPr>
                    </a:p>
                    <a:p>
                      <a:pPr marL="527050" marR="516890" indent="-2540" algn="ctr">
                        <a:lnSpc>
                          <a:spcPct val="100000"/>
                        </a:lnSpc>
                      </a:pPr>
                      <a:r>
                        <a:rPr sz="3600" b="1" spc="-5" dirty="0">
                          <a:solidFill>
                            <a:srgbClr val="FFFFFF"/>
                          </a:solidFill>
                          <a:latin typeface="Arial"/>
                          <a:cs typeface="Arial"/>
                        </a:rPr>
                        <a:t>Managed </a:t>
                      </a:r>
                      <a:r>
                        <a:rPr sz="3600" b="1" dirty="0">
                          <a:solidFill>
                            <a:srgbClr val="FFFFFF"/>
                          </a:solidFill>
                          <a:latin typeface="Arial"/>
                          <a:cs typeface="Arial"/>
                        </a:rPr>
                        <a:t>IT and </a:t>
                      </a:r>
                      <a:r>
                        <a:rPr sz="3600" b="1" spc="5" dirty="0">
                          <a:solidFill>
                            <a:srgbClr val="FFFFFF"/>
                          </a:solidFill>
                          <a:latin typeface="Arial"/>
                          <a:cs typeface="Arial"/>
                        </a:rPr>
                        <a:t> </a:t>
                      </a:r>
                      <a:r>
                        <a:rPr sz="3600" b="1" spc="-5" dirty="0">
                          <a:solidFill>
                            <a:srgbClr val="FFFFFF"/>
                          </a:solidFill>
                          <a:latin typeface="Arial"/>
                          <a:cs typeface="Arial"/>
                        </a:rPr>
                        <a:t>business</a:t>
                      </a:r>
                      <a:r>
                        <a:rPr sz="3600" b="1" spc="-40" dirty="0">
                          <a:solidFill>
                            <a:srgbClr val="FFFFFF"/>
                          </a:solidFill>
                          <a:latin typeface="Arial"/>
                          <a:cs typeface="Arial"/>
                        </a:rPr>
                        <a:t> </a:t>
                      </a:r>
                      <a:r>
                        <a:rPr sz="3600" b="1" spc="-5" dirty="0">
                          <a:solidFill>
                            <a:srgbClr val="FFFFFF"/>
                          </a:solidFill>
                          <a:latin typeface="Arial"/>
                          <a:cs typeface="Arial"/>
                        </a:rPr>
                        <a:t>process </a:t>
                      </a:r>
                      <a:r>
                        <a:rPr sz="3600" b="1" spc="-484" dirty="0">
                          <a:solidFill>
                            <a:srgbClr val="FFFFFF"/>
                          </a:solidFill>
                          <a:latin typeface="Arial"/>
                          <a:cs typeface="Arial"/>
                        </a:rPr>
                        <a:t> </a:t>
                      </a:r>
                      <a:r>
                        <a:rPr sz="3600" b="1" spc="-10" dirty="0">
                          <a:solidFill>
                            <a:srgbClr val="FFFFFF"/>
                          </a:solidFill>
                          <a:latin typeface="Arial"/>
                          <a:cs typeface="Arial"/>
                        </a:rPr>
                        <a:t>services</a:t>
                      </a:r>
                      <a:endParaRPr sz="3600">
                        <a:latin typeface="Arial"/>
                        <a:cs typeface="Arial"/>
                      </a:endParaRPr>
                    </a:p>
                  </a:txBody>
                  <a:tcPr marL="0" marR="0" marT="2539" marB="0">
                    <a:lnL w="76200">
                      <a:solidFill>
                        <a:srgbClr val="E3E8EB"/>
                      </a:solidFill>
                      <a:prstDash val="solid"/>
                    </a:lnL>
                    <a:lnR w="76200">
                      <a:solidFill>
                        <a:srgbClr val="E3E8EB"/>
                      </a:solidFill>
                      <a:prstDash val="solid"/>
                    </a:lnR>
                    <a:lnB w="76200">
                      <a:solidFill>
                        <a:srgbClr val="E3E8EB"/>
                      </a:solidFill>
                      <a:prstDash val="solid"/>
                    </a:lnB>
                    <a:solidFill>
                      <a:srgbClr val="A82364"/>
                    </a:solidFill>
                  </a:tcPr>
                </a:tc>
                <a:extLst>
                  <a:ext uri="{0D108BD9-81ED-4DB2-BD59-A6C34878D82A}">
                    <a16:rowId xmlns:a16="http://schemas.microsoft.com/office/drawing/2014/main" val="10001"/>
                  </a:ext>
                </a:extLst>
              </a:tr>
              <a:tr h="1156669">
                <a:tc vMerge="1">
                  <a:txBody>
                    <a:bodyPr/>
                    <a:lstStyle/>
                    <a:p>
                      <a:endParaRPr/>
                    </a:p>
                  </a:txBody>
                  <a:tcPr marL="0" marR="0" marT="4445" marB="0">
                    <a:lnR w="76200">
                      <a:solidFill>
                        <a:srgbClr val="E3E8EB"/>
                      </a:solidFill>
                      <a:prstDash val="solid"/>
                    </a:lnR>
                  </a:tcPr>
                </a:tc>
                <a:tc gridSpan="3">
                  <a:txBody>
                    <a:bodyPr/>
                    <a:lstStyle/>
                    <a:p>
                      <a:pPr marL="382905">
                        <a:lnSpc>
                          <a:spcPct val="100000"/>
                        </a:lnSpc>
                        <a:spcBef>
                          <a:spcPts val="1285"/>
                        </a:spcBef>
                      </a:pPr>
                      <a:r>
                        <a:rPr sz="3200" b="1" spc="-5" dirty="0">
                          <a:solidFill>
                            <a:srgbClr val="FFFFFF"/>
                          </a:solidFill>
                          <a:latin typeface="Arial"/>
                          <a:cs typeface="Arial"/>
                        </a:rPr>
                        <a:t>Intellectual</a:t>
                      </a:r>
                      <a:r>
                        <a:rPr sz="3200" b="1" spc="45" dirty="0">
                          <a:solidFill>
                            <a:srgbClr val="FFFFFF"/>
                          </a:solidFill>
                          <a:latin typeface="Arial"/>
                          <a:cs typeface="Arial"/>
                        </a:rPr>
                        <a:t> </a:t>
                      </a:r>
                      <a:r>
                        <a:rPr sz="3200" b="1" spc="-5" dirty="0">
                          <a:solidFill>
                            <a:srgbClr val="FFFFFF"/>
                          </a:solidFill>
                          <a:latin typeface="Arial"/>
                          <a:cs typeface="Arial"/>
                        </a:rPr>
                        <a:t>property</a:t>
                      </a:r>
                      <a:r>
                        <a:rPr sz="3200" b="1" spc="35" dirty="0">
                          <a:solidFill>
                            <a:srgbClr val="FFFFFF"/>
                          </a:solidFill>
                          <a:latin typeface="Arial"/>
                          <a:cs typeface="Arial"/>
                        </a:rPr>
                        <a:t> </a:t>
                      </a:r>
                      <a:r>
                        <a:rPr sz="3200" b="1" spc="-5" dirty="0">
                          <a:solidFill>
                            <a:srgbClr val="FFFFFF"/>
                          </a:solidFill>
                          <a:latin typeface="Arial"/>
                          <a:cs typeface="Arial"/>
                        </a:rPr>
                        <a:t>solutions</a:t>
                      </a:r>
                      <a:r>
                        <a:rPr sz="3200" b="1" spc="40" dirty="0">
                          <a:solidFill>
                            <a:srgbClr val="FFFFFF"/>
                          </a:solidFill>
                          <a:latin typeface="Arial"/>
                          <a:cs typeface="Arial"/>
                        </a:rPr>
                        <a:t> </a:t>
                      </a:r>
                      <a:r>
                        <a:rPr sz="3200" b="1" spc="-5" dirty="0">
                          <a:solidFill>
                            <a:srgbClr val="FFFFFF"/>
                          </a:solidFill>
                          <a:latin typeface="Arial"/>
                          <a:cs typeface="Arial"/>
                        </a:rPr>
                        <a:t>and</a:t>
                      </a:r>
                      <a:r>
                        <a:rPr sz="3200" b="1" spc="5" dirty="0">
                          <a:solidFill>
                            <a:srgbClr val="FFFFFF"/>
                          </a:solidFill>
                          <a:latin typeface="Arial"/>
                          <a:cs typeface="Arial"/>
                        </a:rPr>
                        <a:t> </a:t>
                      </a:r>
                      <a:r>
                        <a:rPr sz="3200" b="1" spc="-10" dirty="0">
                          <a:solidFill>
                            <a:srgbClr val="FFFFFF"/>
                          </a:solidFill>
                          <a:latin typeface="Arial"/>
                          <a:cs typeface="Arial"/>
                        </a:rPr>
                        <a:t>services</a:t>
                      </a:r>
                      <a:r>
                        <a:rPr sz="3200" b="1" spc="55" dirty="0">
                          <a:solidFill>
                            <a:srgbClr val="FFFFFF"/>
                          </a:solidFill>
                          <a:latin typeface="Arial"/>
                          <a:cs typeface="Arial"/>
                        </a:rPr>
                        <a:t> </a:t>
                      </a:r>
                      <a:r>
                        <a:rPr sz="3200" b="1" spc="-5" dirty="0">
                          <a:solidFill>
                            <a:srgbClr val="FFFFFF"/>
                          </a:solidFill>
                          <a:latin typeface="Arial"/>
                          <a:cs typeface="Arial"/>
                        </a:rPr>
                        <a:t>as</a:t>
                      </a:r>
                      <a:r>
                        <a:rPr sz="3200" b="1" dirty="0">
                          <a:solidFill>
                            <a:srgbClr val="FFFFFF"/>
                          </a:solidFill>
                          <a:latin typeface="Arial"/>
                          <a:cs typeface="Arial"/>
                        </a:rPr>
                        <a:t> </a:t>
                      </a:r>
                      <a:r>
                        <a:rPr sz="3200" b="1" spc="-10" dirty="0">
                          <a:solidFill>
                            <a:srgbClr val="FFFFFF"/>
                          </a:solidFill>
                          <a:latin typeface="Arial"/>
                          <a:cs typeface="Arial"/>
                        </a:rPr>
                        <a:t>value</a:t>
                      </a:r>
                      <a:r>
                        <a:rPr sz="3200" b="1" spc="45" dirty="0">
                          <a:solidFill>
                            <a:srgbClr val="FFFFFF"/>
                          </a:solidFill>
                          <a:latin typeface="Arial"/>
                          <a:cs typeface="Arial"/>
                        </a:rPr>
                        <a:t> </a:t>
                      </a:r>
                      <a:r>
                        <a:rPr sz="3200" b="1" spc="-5" dirty="0">
                          <a:solidFill>
                            <a:srgbClr val="FFFFFF"/>
                          </a:solidFill>
                          <a:latin typeface="Arial"/>
                          <a:cs typeface="Arial"/>
                        </a:rPr>
                        <a:t>creation</a:t>
                      </a:r>
                      <a:r>
                        <a:rPr sz="3200" b="1" spc="25" dirty="0">
                          <a:solidFill>
                            <a:srgbClr val="FFFFFF"/>
                          </a:solidFill>
                          <a:latin typeface="Arial"/>
                          <a:cs typeface="Arial"/>
                        </a:rPr>
                        <a:t> </a:t>
                      </a:r>
                      <a:r>
                        <a:rPr sz="3200" b="1" spc="-5" dirty="0">
                          <a:solidFill>
                            <a:srgbClr val="FFFFFF"/>
                          </a:solidFill>
                          <a:latin typeface="Arial"/>
                          <a:cs typeface="Arial"/>
                        </a:rPr>
                        <a:t>accelerators</a:t>
                      </a:r>
                      <a:r>
                        <a:rPr sz="3200" b="1" spc="30" dirty="0">
                          <a:solidFill>
                            <a:srgbClr val="FFFFFF"/>
                          </a:solidFill>
                          <a:latin typeface="Arial"/>
                          <a:cs typeface="Arial"/>
                        </a:rPr>
                        <a:t> </a:t>
                      </a:r>
                      <a:r>
                        <a:rPr sz="3200" b="1" spc="-10" dirty="0">
                          <a:solidFill>
                            <a:srgbClr val="FFFFFF"/>
                          </a:solidFill>
                          <a:latin typeface="Arial"/>
                          <a:cs typeface="Arial"/>
                        </a:rPr>
                        <a:t>for</a:t>
                      </a:r>
                      <a:r>
                        <a:rPr sz="3200" b="1" spc="25" dirty="0">
                          <a:solidFill>
                            <a:srgbClr val="FFFFFF"/>
                          </a:solidFill>
                          <a:latin typeface="Arial"/>
                          <a:cs typeface="Arial"/>
                        </a:rPr>
                        <a:t> </a:t>
                      </a:r>
                      <a:r>
                        <a:rPr sz="3200" b="1" spc="-5" dirty="0">
                          <a:solidFill>
                            <a:srgbClr val="FFFFFF"/>
                          </a:solidFill>
                          <a:latin typeface="Arial"/>
                          <a:cs typeface="Arial"/>
                        </a:rPr>
                        <a:t>clients</a:t>
                      </a:r>
                      <a:endParaRPr sz="3200">
                        <a:latin typeface="Arial"/>
                        <a:cs typeface="Arial"/>
                      </a:endParaRPr>
                    </a:p>
                  </a:txBody>
                  <a:tcPr marL="0" marR="0" marT="326305" marB="0">
                    <a:lnL w="76200">
                      <a:solidFill>
                        <a:srgbClr val="E3E8EB"/>
                      </a:solidFill>
                      <a:prstDash val="solid"/>
                    </a:lnL>
                    <a:lnR w="76200">
                      <a:solidFill>
                        <a:srgbClr val="E3E8EB"/>
                      </a:solidFill>
                      <a:prstDash val="solid"/>
                    </a:lnR>
                    <a:lnT w="76200">
                      <a:solidFill>
                        <a:srgbClr val="E3E8EB"/>
                      </a:solidFill>
                      <a:prstDash val="solid"/>
                    </a:lnT>
                    <a:lnB w="76200">
                      <a:solidFill>
                        <a:srgbClr val="E3E8EB"/>
                      </a:solidFill>
                      <a:prstDash val="solid"/>
                    </a:lnB>
                    <a:solidFill>
                      <a:srgbClr val="FF8633"/>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r h="548497">
                <a:tc gridSpan="4">
                  <a:txBody>
                    <a:bodyPr/>
                    <a:lstStyle/>
                    <a:p>
                      <a:pPr>
                        <a:lnSpc>
                          <a:spcPct val="100000"/>
                        </a:lnSpc>
                      </a:pPr>
                      <a:endParaRPr sz="3400">
                        <a:latin typeface="Times New Roman"/>
                        <a:cs typeface="Times New Roman"/>
                      </a:endParaRPr>
                    </a:p>
                  </a:txBody>
                  <a:tcPr marL="0" marR="0" marT="0" marB="0">
                    <a:lnB w="76200">
                      <a:solidFill>
                        <a:srgbClr val="E3E8EB"/>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1095725">
                <a:tc rowSpan="4">
                  <a:txBody>
                    <a:bodyPr/>
                    <a:lstStyle/>
                    <a:p>
                      <a:pPr marL="15875">
                        <a:lnSpc>
                          <a:spcPct val="100000"/>
                        </a:lnSpc>
                        <a:spcBef>
                          <a:spcPts val="1030"/>
                        </a:spcBef>
                      </a:pPr>
                      <a:r>
                        <a:rPr sz="4000" b="1" dirty="0">
                          <a:latin typeface="Arial"/>
                          <a:cs typeface="Arial"/>
                        </a:rPr>
                        <a:t>Differentiators</a:t>
                      </a:r>
                      <a:endParaRPr sz="4000">
                        <a:latin typeface="Arial"/>
                        <a:cs typeface="Arial"/>
                      </a:endParaRPr>
                    </a:p>
                  </a:txBody>
                  <a:tcPr marL="0" marR="0" marT="261552" marB="0">
                    <a:lnR w="76200">
                      <a:solidFill>
                        <a:srgbClr val="E3E8EB"/>
                      </a:solidFill>
                      <a:prstDash val="solid"/>
                    </a:lnR>
                    <a:lnT w="76200" cap="flat" cmpd="sng" algn="ctr">
                      <a:solidFill>
                        <a:srgbClr val="E3E8EB"/>
                      </a:solidFill>
                      <a:prstDash val="solid"/>
                      <a:round/>
                      <a:headEnd type="none" w="med" len="med"/>
                      <a:tailEnd type="none" w="med" len="med"/>
                    </a:lnT>
                  </a:tcPr>
                </a:tc>
                <a:tc gridSpan="3">
                  <a:txBody>
                    <a:bodyPr/>
                    <a:lstStyle/>
                    <a:p>
                      <a:pPr marL="1270" algn="ctr">
                        <a:lnSpc>
                          <a:spcPct val="100000"/>
                        </a:lnSpc>
                        <a:spcBef>
                          <a:spcPts val="1035"/>
                        </a:spcBef>
                      </a:pPr>
                      <a:r>
                        <a:rPr sz="3600" spc="-5" dirty="0">
                          <a:solidFill>
                            <a:srgbClr val="FFFFFF"/>
                          </a:solidFill>
                          <a:latin typeface="Arial"/>
                          <a:cs typeface="Arial"/>
                        </a:rPr>
                        <a:t>Client-proximity</a:t>
                      </a:r>
                      <a:r>
                        <a:rPr sz="3600" spc="10" dirty="0">
                          <a:solidFill>
                            <a:srgbClr val="FFFFFF"/>
                          </a:solidFill>
                          <a:latin typeface="Arial"/>
                          <a:cs typeface="Arial"/>
                        </a:rPr>
                        <a:t> </a:t>
                      </a:r>
                      <a:r>
                        <a:rPr sz="3600" spc="-5" dirty="0">
                          <a:solidFill>
                            <a:srgbClr val="FFFFFF"/>
                          </a:solidFill>
                          <a:latin typeface="Arial"/>
                          <a:cs typeface="Arial"/>
                        </a:rPr>
                        <a:t>model</a:t>
                      </a:r>
                      <a:endParaRPr sz="3600">
                        <a:latin typeface="Arial"/>
                        <a:cs typeface="Arial"/>
                      </a:endParaRPr>
                    </a:p>
                  </a:txBody>
                  <a:tcPr marL="0" marR="0" marT="262822" marB="0">
                    <a:lnL w="76200">
                      <a:solidFill>
                        <a:srgbClr val="E3E8EB"/>
                      </a:solidFill>
                      <a:prstDash val="solid"/>
                    </a:lnL>
                    <a:lnR w="76200">
                      <a:solidFill>
                        <a:srgbClr val="E3E8EB"/>
                      </a:solidFill>
                      <a:prstDash val="solid"/>
                    </a:lnR>
                    <a:lnT w="76200">
                      <a:solidFill>
                        <a:srgbClr val="E3E8EB"/>
                      </a:solidFill>
                      <a:prstDash val="solid"/>
                    </a:lnT>
                    <a:lnB w="57150">
                      <a:solidFill>
                        <a:srgbClr val="E3E8EB"/>
                      </a:solidFill>
                      <a:prstDash val="solid"/>
                    </a:lnB>
                    <a:solidFill>
                      <a:srgbClr val="A4ACAF"/>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4"/>
                  </a:ext>
                </a:extLst>
              </a:tr>
              <a:tr h="1096994">
                <a:tc vMerge="1">
                  <a:txBody>
                    <a:bodyPr/>
                    <a:lstStyle/>
                    <a:p>
                      <a:endParaRPr/>
                    </a:p>
                  </a:txBody>
                  <a:tcPr marL="0" marR="0" marT="130810" marB="0">
                    <a:lnR w="76200">
                      <a:solidFill>
                        <a:srgbClr val="E3E8EB"/>
                      </a:solidFill>
                      <a:prstDash val="solid"/>
                    </a:lnR>
                  </a:tcPr>
                </a:tc>
                <a:tc gridSpan="3">
                  <a:txBody>
                    <a:bodyPr/>
                    <a:lstStyle/>
                    <a:p>
                      <a:pPr algn="ctr">
                        <a:lnSpc>
                          <a:spcPct val="100000"/>
                        </a:lnSpc>
                        <a:spcBef>
                          <a:spcPts val="1040"/>
                        </a:spcBef>
                      </a:pPr>
                      <a:r>
                        <a:rPr sz="3600" spc="-5" dirty="0">
                          <a:solidFill>
                            <a:srgbClr val="FFFFFF"/>
                          </a:solidFill>
                          <a:latin typeface="Arial"/>
                          <a:cs typeface="Arial"/>
                        </a:rPr>
                        <a:t>Global</a:t>
                      </a:r>
                      <a:r>
                        <a:rPr sz="3600" dirty="0">
                          <a:solidFill>
                            <a:srgbClr val="FFFFFF"/>
                          </a:solidFill>
                          <a:latin typeface="Arial"/>
                          <a:cs typeface="Arial"/>
                        </a:rPr>
                        <a:t> </a:t>
                      </a:r>
                      <a:r>
                        <a:rPr sz="3600" spc="-5" dirty="0">
                          <a:solidFill>
                            <a:srgbClr val="FFFFFF"/>
                          </a:solidFill>
                          <a:latin typeface="Arial"/>
                          <a:cs typeface="Arial"/>
                        </a:rPr>
                        <a:t>antenna</a:t>
                      </a:r>
                      <a:r>
                        <a:rPr sz="3600" dirty="0">
                          <a:solidFill>
                            <a:srgbClr val="FFFFFF"/>
                          </a:solidFill>
                          <a:latin typeface="Arial"/>
                          <a:cs typeface="Arial"/>
                        </a:rPr>
                        <a:t> for</a:t>
                      </a:r>
                      <a:r>
                        <a:rPr sz="3600" spc="-5" dirty="0">
                          <a:solidFill>
                            <a:srgbClr val="FFFFFF"/>
                          </a:solidFill>
                          <a:latin typeface="Arial"/>
                          <a:cs typeface="Arial"/>
                        </a:rPr>
                        <a:t> </a:t>
                      </a:r>
                      <a:r>
                        <a:rPr sz="3600" dirty="0">
                          <a:solidFill>
                            <a:srgbClr val="FFFFFF"/>
                          </a:solidFill>
                          <a:latin typeface="Arial"/>
                          <a:cs typeface="Arial"/>
                        </a:rPr>
                        <a:t>the</a:t>
                      </a:r>
                      <a:r>
                        <a:rPr sz="3600" spc="-10" dirty="0">
                          <a:solidFill>
                            <a:srgbClr val="FFFFFF"/>
                          </a:solidFill>
                          <a:latin typeface="Arial"/>
                          <a:cs typeface="Arial"/>
                        </a:rPr>
                        <a:t> </a:t>
                      </a:r>
                      <a:r>
                        <a:rPr sz="3600" spc="-5" dirty="0">
                          <a:solidFill>
                            <a:srgbClr val="FFFFFF"/>
                          </a:solidFill>
                          <a:latin typeface="Arial"/>
                          <a:cs typeface="Arial"/>
                        </a:rPr>
                        <a:t>benefit</a:t>
                      </a:r>
                      <a:r>
                        <a:rPr sz="3600" spc="10" dirty="0">
                          <a:solidFill>
                            <a:srgbClr val="FFFFFF"/>
                          </a:solidFill>
                          <a:latin typeface="Arial"/>
                          <a:cs typeface="Arial"/>
                        </a:rPr>
                        <a:t> </a:t>
                      </a:r>
                      <a:r>
                        <a:rPr sz="3600" dirty="0">
                          <a:solidFill>
                            <a:srgbClr val="FFFFFF"/>
                          </a:solidFill>
                          <a:latin typeface="Arial"/>
                          <a:cs typeface="Arial"/>
                        </a:rPr>
                        <a:t>of</a:t>
                      </a:r>
                      <a:r>
                        <a:rPr sz="3600" spc="-15" dirty="0">
                          <a:solidFill>
                            <a:srgbClr val="FFFFFF"/>
                          </a:solidFill>
                          <a:latin typeface="Arial"/>
                          <a:cs typeface="Arial"/>
                        </a:rPr>
                        <a:t> </a:t>
                      </a:r>
                      <a:r>
                        <a:rPr sz="3600" spc="-5" dirty="0">
                          <a:solidFill>
                            <a:srgbClr val="FFFFFF"/>
                          </a:solidFill>
                          <a:latin typeface="Arial"/>
                          <a:cs typeface="Arial"/>
                        </a:rPr>
                        <a:t>our</a:t>
                      </a:r>
                      <a:r>
                        <a:rPr sz="3600" spc="5" dirty="0">
                          <a:solidFill>
                            <a:srgbClr val="FFFFFF"/>
                          </a:solidFill>
                          <a:latin typeface="Arial"/>
                          <a:cs typeface="Arial"/>
                        </a:rPr>
                        <a:t> </a:t>
                      </a:r>
                      <a:r>
                        <a:rPr sz="3600" spc="-5" dirty="0">
                          <a:solidFill>
                            <a:srgbClr val="FFFFFF"/>
                          </a:solidFill>
                          <a:latin typeface="Arial"/>
                          <a:cs typeface="Arial"/>
                        </a:rPr>
                        <a:t>clients</a:t>
                      </a:r>
                      <a:endParaRPr sz="3600">
                        <a:latin typeface="Arial"/>
                        <a:cs typeface="Arial"/>
                      </a:endParaRPr>
                    </a:p>
                  </a:txBody>
                  <a:tcPr marL="0" marR="0" marT="264091" marB="0">
                    <a:lnL w="76200">
                      <a:solidFill>
                        <a:srgbClr val="E3E8EB"/>
                      </a:solidFill>
                      <a:prstDash val="solid"/>
                    </a:lnL>
                    <a:lnR w="76200">
                      <a:solidFill>
                        <a:srgbClr val="E3E8EB"/>
                      </a:solidFill>
                      <a:prstDash val="solid"/>
                    </a:lnR>
                    <a:lnT w="57150">
                      <a:solidFill>
                        <a:srgbClr val="E3E8EB"/>
                      </a:solidFill>
                      <a:prstDash val="solid"/>
                    </a:lnT>
                    <a:lnB w="57150">
                      <a:solidFill>
                        <a:srgbClr val="E3E8EB"/>
                      </a:solidFill>
                      <a:prstDash val="solid"/>
                    </a:lnB>
                    <a:solidFill>
                      <a:srgbClr val="A4ACAF"/>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5"/>
                  </a:ext>
                </a:extLst>
              </a:tr>
              <a:tr h="1095725">
                <a:tc vMerge="1">
                  <a:txBody>
                    <a:bodyPr/>
                    <a:lstStyle/>
                    <a:p>
                      <a:endParaRPr/>
                    </a:p>
                  </a:txBody>
                  <a:tcPr marL="0" marR="0" marT="130810" marB="0">
                    <a:lnR w="76200">
                      <a:solidFill>
                        <a:srgbClr val="E3E8EB"/>
                      </a:solidFill>
                      <a:prstDash val="solid"/>
                    </a:lnR>
                  </a:tcPr>
                </a:tc>
                <a:tc gridSpan="3">
                  <a:txBody>
                    <a:bodyPr/>
                    <a:lstStyle/>
                    <a:p>
                      <a:pPr marL="3175" algn="ctr">
                        <a:lnSpc>
                          <a:spcPct val="100000"/>
                        </a:lnSpc>
                        <a:spcBef>
                          <a:spcPts val="1040"/>
                        </a:spcBef>
                      </a:pPr>
                      <a:r>
                        <a:rPr sz="3600" spc="-5" dirty="0">
                          <a:solidFill>
                            <a:srgbClr val="FFFFFF"/>
                          </a:solidFill>
                          <a:latin typeface="Arial"/>
                          <a:cs typeface="Arial"/>
                        </a:rPr>
                        <a:t>Local</a:t>
                      </a:r>
                      <a:r>
                        <a:rPr sz="3600" dirty="0">
                          <a:solidFill>
                            <a:srgbClr val="FFFFFF"/>
                          </a:solidFill>
                          <a:latin typeface="Arial"/>
                          <a:cs typeface="Arial"/>
                        </a:rPr>
                        <a:t> </a:t>
                      </a:r>
                      <a:r>
                        <a:rPr sz="3600" spc="-5" dirty="0">
                          <a:solidFill>
                            <a:srgbClr val="FFFFFF"/>
                          </a:solidFill>
                          <a:latin typeface="Arial"/>
                          <a:cs typeface="Arial"/>
                        </a:rPr>
                        <a:t>and</a:t>
                      </a:r>
                      <a:r>
                        <a:rPr sz="3600" dirty="0">
                          <a:solidFill>
                            <a:srgbClr val="FFFFFF"/>
                          </a:solidFill>
                          <a:latin typeface="Arial"/>
                          <a:cs typeface="Arial"/>
                        </a:rPr>
                        <a:t> </a:t>
                      </a:r>
                      <a:r>
                        <a:rPr sz="3600" spc="-5" dirty="0">
                          <a:solidFill>
                            <a:srgbClr val="FFFFFF"/>
                          </a:solidFill>
                          <a:latin typeface="Arial"/>
                          <a:cs typeface="Arial"/>
                        </a:rPr>
                        <a:t>global</a:t>
                      </a:r>
                      <a:r>
                        <a:rPr sz="3600" dirty="0">
                          <a:solidFill>
                            <a:srgbClr val="FFFFFF"/>
                          </a:solidFill>
                          <a:latin typeface="Arial"/>
                          <a:cs typeface="Arial"/>
                        </a:rPr>
                        <a:t> </a:t>
                      </a:r>
                      <a:r>
                        <a:rPr sz="3600" spc="-5" dirty="0">
                          <a:solidFill>
                            <a:srgbClr val="FFFFFF"/>
                          </a:solidFill>
                          <a:latin typeface="Arial"/>
                          <a:cs typeface="Arial"/>
                        </a:rPr>
                        <a:t>expertise</a:t>
                      </a:r>
                      <a:r>
                        <a:rPr sz="3600" spc="15" dirty="0">
                          <a:solidFill>
                            <a:srgbClr val="FFFFFF"/>
                          </a:solidFill>
                          <a:latin typeface="Arial"/>
                          <a:cs typeface="Arial"/>
                        </a:rPr>
                        <a:t> </a:t>
                      </a:r>
                      <a:r>
                        <a:rPr sz="3600" spc="-5" dirty="0">
                          <a:solidFill>
                            <a:srgbClr val="FFFFFF"/>
                          </a:solidFill>
                          <a:latin typeface="Arial"/>
                          <a:cs typeface="Arial"/>
                        </a:rPr>
                        <a:t>by</a:t>
                      </a:r>
                      <a:r>
                        <a:rPr sz="3600" spc="-10" dirty="0">
                          <a:solidFill>
                            <a:srgbClr val="FFFFFF"/>
                          </a:solidFill>
                          <a:latin typeface="Arial"/>
                          <a:cs typeface="Arial"/>
                        </a:rPr>
                        <a:t> </a:t>
                      </a:r>
                      <a:r>
                        <a:rPr sz="3600" spc="-5" dirty="0">
                          <a:solidFill>
                            <a:srgbClr val="FFFFFF"/>
                          </a:solidFill>
                          <a:latin typeface="Arial"/>
                          <a:cs typeface="Arial"/>
                        </a:rPr>
                        <a:t>industry</a:t>
                      </a:r>
                      <a:endParaRPr sz="3600">
                        <a:latin typeface="Arial"/>
                        <a:cs typeface="Arial"/>
                      </a:endParaRPr>
                    </a:p>
                  </a:txBody>
                  <a:tcPr marL="0" marR="0" marT="264091" marB="0">
                    <a:lnL w="76200">
                      <a:solidFill>
                        <a:srgbClr val="E3E8EB"/>
                      </a:solidFill>
                      <a:prstDash val="solid"/>
                    </a:lnL>
                    <a:lnR w="76200">
                      <a:solidFill>
                        <a:srgbClr val="E3E8EB"/>
                      </a:solidFill>
                      <a:prstDash val="solid"/>
                    </a:lnR>
                    <a:lnT w="57150">
                      <a:solidFill>
                        <a:srgbClr val="E3E8EB"/>
                      </a:solidFill>
                      <a:prstDash val="solid"/>
                    </a:lnT>
                    <a:lnB w="57150">
                      <a:solidFill>
                        <a:srgbClr val="E3E8EB"/>
                      </a:solidFill>
                      <a:prstDash val="solid"/>
                    </a:lnB>
                    <a:solidFill>
                      <a:srgbClr val="A4ACAF"/>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1095725">
                <a:tc vMerge="1">
                  <a:txBody>
                    <a:bodyPr/>
                    <a:lstStyle/>
                    <a:p>
                      <a:endParaRPr/>
                    </a:p>
                  </a:txBody>
                  <a:tcPr marL="0" marR="0" marT="130810" marB="0">
                    <a:lnR w="76200">
                      <a:solidFill>
                        <a:srgbClr val="E3E8EB"/>
                      </a:solidFill>
                      <a:prstDash val="solid"/>
                    </a:lnR>
                  </a:tcPr>
                </a:tc>
                <a:tc gridSpan="3">
                  <a:txBody>
                    <a:bodyPr/>
                    <a:lstStyle/>
                    <a:p>
                      <a:pPr marL="635" algn="ctr">
                        <a:lnSpc>
                          <a:spcPct val="100000"/>
                        </a:lnSpc>
                        <a:spcBef>
                          <a:spcPts val="1040"/>
                        </a:spcBef>
                      </a:pPr>
                      <a:r>
                        <a:rPr sz="3600" spc="-5" dirty="0">
                          <a:solidFill>
                            <a:srgbClr val="FFFFFF"/>
                          </a:solidFill>
                          <a:latin typeface="Arial"/>
                          <a:cs typeface="Arial"/>
                        </a:rPr>
                        <a:t>Global</a:t>
                      </a:r>
                      <a:r>
                        <a:rPr sz="3600" spc="-20" dirty="0">
                          <a:solidFill>
                            <a:srgbClr val="FFFFFF"/>
                          </a:solidFill>
                          <a:latin typeface="Arial"/>
                          <a:cs typeface="Arial"/>
                        </a:rPr>
                        <a:t> </a:t>
                      </a:r>
                      <a:r>
                        <a:rPr sz="3600" spc="-5" dirty="0">
                          <a:solidFill>
                            <a:srgbClr val="FFFFFF"/>
                          </a:solidFill>
                          <a:latin typeface="Arial"/>
                          <a:cs typeface="Arial"/>
                        </a:rPr>
                        <a:t>delivery</a:t>
                      </a:r>
                      <a:r>
                        <a:rPr sz="3600" spc="-15" dirty="0">
                          <a:solidFill>
                            <a:srgbClr val="FFFFFF"/>
                          </a:solidFill>
                          <a:latin typeface="Arial"/>
                          <a:cs typeface="Arial"/>
                        </a:rPr>
                        <a:t> </a:t>
                      </a:r>
                      <a:r>
                        <a:rPr sz="3600" spc="-10" dirty="0">
                          <a:solidFill>
                            <a:srgbClr val="FFFFFF"/>
                          </a:solidFill>
                          <a:latin typeface="Arial"/>
                          <a:cs typeface="Arial"/>
                        </a:rPr>
                        <a:t>network</a:t>
                      </a:r>
                      <a:endParaRPr sz="3600">
                        <a:latin typeface="Arial"/>
                        <a:cs typeface="Arial"/>
                      </a:endParaRPr>
                    </a:p>
                  </a:txBody>
                  <a:tcPr marL="0" marR="0" marT="264091" marB="0">
                    <a:lnL w="76200">
                      <a:solidFill>
                        <a:srgbClr val="E3E8EB"/>
                      </a:solidFill>
                      <a:prstDash val="solid"/>
                    </a:lnL>
                    <a:lnR w="76200">
                      <a:solidFill>
                        <a:srgbClr val="E3E8EB"/>
                      </a:solidFill>
                      <a:prstDash val="solid"/>
                    </a:lnR>
                    <a:lnT w="57150">
                      <a:solidFill>
                        <a:srgbClr val="E3E8EB"/>
                      </a:solidFill>
                      <a:prstDash val="solid"/>
                    </a:lnT>
                    <a:lnB w="76200">
                      <a:solidFill>
                        <a:srgbClr val="E3E8EB"/>
                      </a:solidFill>
                      <a:prstDash val="solid"/>
                    </a:lnB>
                    <a:solidFill>
                      <a:srgbClr val="A4ACAF"/>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bl>
          </a:graphicData>
        </a:graphic>
      </p:graphicFrame>
      <p:sp>
        <p:nvSpPr>
          <p:cNvPr id="4" name="object 4"/>
          <p:cNvSpPr/>
          <p:nvPr/>
        </p:nvSpPr>
        <p:spPr>
          <a:xfrm>
            <a:off x="5104071" y="3163768"/>
            <a:ext cx="18043270" cy="0"/>
          </a:xfrm>
          <a:custGeom>
            <a:avLst/>
            <a:gdLst/>
            <a:ahLst/>
            <a:cxnLst/>
            <a:rect l="l" t="t" r="r" b="b"/>
            <a:pathLst>
              <a:path w="9023985">
                <a:moveTo>
                  <a:pt x="0" y="0"/>
                </a:moveTo>
                <a:lnTo>
                  <a:pt x="9023604" y="0"/>
                </a:lnTo>
              </a:path>
            </a:pathLst>
          </a:custGeom>
          <a:ln w="76200">
            <a:solidFill>
              <a:srgbClr val="E3E8EB"/>
            </a:solidFill>
          </a:ln>
        </p:spPr>
        <p:txBody>
          <a:bodyPr wrap="square" lIns="0" tIns="0" rIns="0" bIns="0" rtlCol="0"/>
          <a:lstStyle/>
          <a:p>
            <a:pPr defTabSz="1828343">
              <a:buClrTx/>
            </a:pPr>
            <a:endParaRPr sz="3599" kern="1200">
              <a:solidFill>
                <a:prstClr val="black"/>
              </a:solidFill>
              <a:latin typeface="Calibri"/>
              <a:ea typeface="+mn-ea"/>
              <a:cs typeface="+mn-cs"/>
            </a:endParaRPr>
          </a:p>
        </p:txBody>
      </p:sp>
      <p:sp>
        <p:nvSpPr>
          <p:cNvPr id="5" name="object 5"/>
          <p:cNvSpPr txBox="1"/>
          <p:nvPr/>
        </p:nvSpPr>
        <p:spPr>
          <a:xfrm>
            <a:off x="1507352" y="12538994"/>
            <a:ext cx="1863874" cy="307777"/>
          </a:xfrm>
          <a:prstGeom prst="rect">
            <a:avLst/>
          </a:prstGeom>
        </p:spPr>
        <p:txBody>
          <a:bodyPr vert="horz" wrap="square" lIns="0" tIns="0" rIns="0" bIns="0" rtlCol="0">
            <a:spAutoFit/>
          </a:bodyPr>
          <a:lstStyle/>
          <a:p>
            <a:pPr marL="25394" defTabSz="1828343">
              <a:buClrTx/>
            </a:pPr>
            <a:r>
              <a:rPr sz="2000" kern="1200" spc="-10" dirty="0">
                <a:solidFill>
                  <a:prstClr val="black"/>
                </a:solidFill>
                <a:ea typeface="+mn-ea"/>
              </a:rPr>
              <a:t>©</a:t>
            </a:r>
            <a:r>
              <a:rPr sz="2000" kern="1200" spc="-50" dirty="0">
                <a:solidFill>
                  <a:prstClr val="black"/>
                </a:solidFill>
                <a:ea typeface="+mn-ea"/>
              </a:rPr>
              <a:t> </a:t>
            </a:r>
            <a:r>
              <a:rPr sz="2000" kern="1200" spc="-20" dirty="0">
                <a:solidFill>
                  <a:prstClr val="black"/>
                </a:solidFill>
                <a:ea typeface="+mn-ea"/>
              </a:rPr>
              <a:t>2021</a:t>
            </a:r>
            <a:r>
              <a:rPr sz="2000" kern="1200" spc="-40" dirty="0">
                <a:solidFill>
                  <a:prstClr val="black"/>
                </a:solidFill>
                <a:ea typeface="+mn-ea"/>
              </a:rPr>
              <a:t> </a:t>
            </a:r>
            <a:r>
              <a:rPr sz="2000" kern="1200" spc="-10" dirty="0">
                <a:solidFill>
                  <a:prstClr val="black"/>
                </a:solidFill>
                <a:ea typeface="+mn-ea"/>
              </a:rPr>
              <a:t>CGI</a:t>
            </a:r>
            <a:r>
              <a:rPr sz="2000" kern="1200" spc="-60" dirty="0">
                <a:solidFill>
                  <a:prstClr val="black"/>
                </a:solidFill>
                <a:ea typeface="+mn-ea"/>
              </a:rPr>
              <a:t> </a:t>
            </a:r>
            <a:r>
              <a:rPr sz="2000" kern="1200" spc="-10" dirty="0">
                <a:solidFill>
                  <a:prstClr val="black"/>
                </a:solidFill>
                <a:ea typeface="+mn-ea"/>
              </a:rPr>
              <a:t>Inc.</a:t>
            </a:r>
            <a:endParaRPr sz="2000" kern="1200">
              <a:solidFill>
                <a:prstClr val="black"/>
              </a:solidFill>
              <a:ea typeface="+mn-ea"/>
            </a:endParaRPr>
          </a:p>
        </p:txBody>
      </p:sp>
      <p:sp>
        <p:nvSpPr>
          <p:cNvPr id="6" name="object 6"/>
          <p:cNvSpPr txBox="1"/>
          <p:nvPr/>
        </p:nvSpPr>
        <p:spPr>
          <a:xfrm>
            <a:off x="20119177" y="12540214"/>
            <a:ext cx="978913" cy="307777"/>
          </a:xfrm>
          <a:prstGeom prst="rect">
            <a:avLst/>
          </a:prstGeom>
        </p:spPr>
        <p:txBody>
          <a:bodyPr vert="horz" wrap="square" lIns="0" tIns="0" rIns="0" bIns="0" rtlCol="0">
            <a:spAutoFit/>
          </a:bodyPr>
          <a:lstStyle/>
          <a:p>
            <a:pPr marL="25394" defTabSz="1828343">
              <a:buClrTx/>
            </a:pPr>
            <a:r>
              <a:rPr sz="2000" kern="1200" spc="-20" dirty="0">
                <a:solidFill>
                  <a:prstClr val="black"/>
                </a:solidFill>
                <a:ea typeface="+mn-ea"/>
              </a:rPr>
              <a:t>E</a:t>
            </a:r>
            <a:r>
              <a:rPr sz="2000" kern="1200" dirty="0">
                <a:solidFill>
                  <a:prstClr val="black"/>
                </a:solidFill>
                <a:ea typeface="+mn-ea"/>
              </a:rPr>
              <a:t>x</a:t>
            </a:r>
            <a:r>
              <a:rPr sz="2000" kern="1200" spc="-10" dirty="0">
                <a:solidFill>
                  <a:prstClr val="black"/>
                </a:solidFill>
                <a:ea typeface="+mn-ea"/>
              </a:rPr>
              <a:t>ternal</a:t>
            </a:r>
            <a:endParaRPr sz="2000" kern="1200">
              <a:solidFill>
                <a:prstClr val="black"/>
              </a:solidFill>
              <a:ea typeface="+mn-ea"/>
            </a:endParaRPr>
          </a:p>
        </p:txBody>
      </p:sp>
      <p:sp>
        <p:nvSpPr>
          <p:cNvPr id="7" name="object 7"/>
          <p:cNvSpPr txBox="1">
            <a:spLocks noGrp="1"/>
          </p:cNvSpPr>
          <p:nvPr>
            <p:ph type="sldNum" sz="quarter" idx="7"/>
          </p:nvPr>
        </p:nvSpPr>
        <p:spPr>
          <a:xfrm>
            <a:off x="45232116" y="25077988"/>
            <a:ext cx="637204" cy="307777"/>
          </a:xfrm>
          <a:prstGeom prst="rect">
            <a:avLst/>
          </a:prstGeom>
        </p:spPr>
        <p:txBody>
          <a:bodyPr vert="horz" wrap="square" lIns="0" tIns="0" rIns="0" bIns="0" rtlCol="0">
            <a:spAutoFit/>
          </a:bodyPr>
          <a:lstStyle/>
          <a:p>
            <a:pPr marL="76181" defTabSz="1828343">
              <a:buClrTx/>
            </a:pPr>
            <a:fld id="{81D60167-4931-47E6-BA6A-407CBD079E47}" type="slidenum">
              <a:rPr kern="1200" spc="-10" dirty="0">
                <a:solidFill>
                  <a:prstClr val="black"/>
                </a:solidFill>
                <a:ea typeface="+mn-ea"/>
              </a:rPr>
              <a:pPr marL="76181" defTabSz="1828343">
                <a:buClrTx/>
              </a:pPr>
              <a:t>10</a:t>
            </a:fld>
            <a:endParaRPr kern="1200" spc="-10" dirty="0">
              <a:solidFill>
                <a:prstClr val="black"/>
              </a:solidFill>
              <a:ea typeface="+mn-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05522" y="1326304"/>
            <a:ext cx="16871365" cy="886006"/>
          </a:xfrm>
          <a:prstGeom prst="rect">
            <a:avLst/>
          </a:prstGeom>
        </p:spPr>
        <p:txBody>
          <a:bodyPr vert="horz" wrap="square" lIns="0" tIns="24124" rIns="0" bIns="0" rtlCol="0">
            <a:spAutoFit/>
          </a:bodyPr>
          <a:lstStyle/>
          <a:p>
            <a:pPr marL="25394">
              <a:spcBef>
                <a:spcPts val="190"/>
              </a:spcBef>
            </a:pPr>
            <a:r>
              <a:rPr b="1" spc="-10" dirty="0">
                <a:solidFill>
                  <a:srgbClr val="E21837"/>
                </a:solidFill>
              </a:rPr>
              <a:t>CGI</a:t>
            </a:r>
            <a:r>
              <a:rPr b="1" spc="10" dirty="0">
                <a:solidFill>
                  <a:srgbClr val="E21837"/>
                </a:solidFill>
              </a:rPr>
              <a:t> </a:t>
            </a:r>
            <a:r>
              <a:rPr b="1" spc="-10" dirty="0">
                <a:solidFill>
                  <a:srgbClr val="E21837"/>
                </a:solidFill>
              </a:rPr>
              <a:t>Federal</a:t>
            </a:r>
            <a:r>
              <a:rPr b="1" spc="70" dirty="0">
                <a:solidFill>
                  <a:srgbClr val="E21837"/>
                </a:solidFill>
              </a:rPr>
              <a:t> </a:t>
            </a:r>
            <a:r>
              <a:rPr b="1" spc="-10" dirty="0"/>
              <a:t>|</a:t>
            </a:r>
            <a:r>
              <a:rPr b="1" spc="20" dirty="0"/>
              <a:t> </a:t>
            </a:r>
            <a:r>
              <a:rPr spc="-10" dirty="0"/>
              <a:t>delivering</a:t>
            </a:r>
            <a:r>
              <a:rPr spc="60" dirty="0"/>
              <a:t> </a:t>
            </a:r>
            <a:r>
              <a:rPr dirty="0"/>
              <a:t>federal</a:t>
            </a:r>
            <a:r>
              <a:rPr spc="90" dirty="0"/>
              <a:t> </a:t>
            </a:r>
            <a:r>
              <a:rPr spc="-10" dirty="0"/>
              <a:t>digital</a:t>
            </a:r>
            <a:r>
              <a:rPr spc="40" dirty="0"/>
              <a:t> </a:t>
            </a:r>
            <a:r>
              <a:rPr spc="-10" dirty="0"/>
              <a:t>transformation</a:t>
            </a:r>
          </a:p>
        </p:txBody>
      </p:sp>
      <p:pic>
        <p:nvPicPr>
          <p:cNvPr id="3" name="object 3"/>
          <p:cNvPicPr/>
          <p:nvPr/>
        </p:nvPicPr>
        <p:blipFill>
          <a:blip r:embed="rId2" cstate="print"/>
          <a:stretch>
            <a:fillRect/>
          </a:stretch>
        </p:blipFill>
        <p:spPr>
          <a:xfrm>
            <a:off x="1462657" y="4654871"/>
            <a:ext cx="21546795" cy="5088832"/>
          </a:xfrm>
          <a:prstGeom prst="rect">
            <a:avLst/>
          </a:prstGeom>
        </p:spPr>
      </p:pic>
      <p:sp>
        <p:nvSpPr>
          <p:cNvPr id="4" name="object 4"/>
          <p:cNvSpPr txBox="1"/>
          <p:nvPr/>
        </p:nvSpPr>
        <p:spPr>
          <a:xfrm>
            <a:off x="2136904" y="7006804"/>
            <a:ext cx="3091645" cy="1133252"/>
          </a:xfrm>
          <a:prstGeom prst="rect">
            <a:avLst/>
          </a:prstGeom>
        </p:spPr>
        <p:txBody>
          <a:bodyPr vert="horz" wrap="square" lIns="0" tIns="25393" rIns="0" bIns="0" rtlCol="0">
            <a:spAutoFit/>
          </a:bodyPr>
          <a:lstStyle/>
          <a:p>
            <a:pPr marL="25394" marR="10157" indent="203149" algn="just" defTabSz="1828343">
              <a:spcBef>
                <a:spcPts val="200"/>
              </a:spcBef>
              <a:buClrTx/>
            </a:pPr>
            <a:r>
              <a:rPr sz="2399" kern="1200" spc="-10" dirty="0">
                <a:solidFill>
                  <a:prstClr val="black"/>
                </a:solidFill>
                <a:ea typeface="+mn-ea"/>
              </a:rPr>
              <a:t>Enable analytics on </a:t>
            </a:r>
            <a:r>
              <a:rPr sz="2399" kern="1200" dirty="0">
                <a:solidFill>
                  <a:prstClr val="black"/>
                </a:solidFill>
                <a:ea typeface="+mn-ea"/>
              </a:rPr>
              <a:t> </a:t>
            </a:r>
            <a:r>
              <a:rPr sz="2399" kern="1200" spc="-10" dirty="0">
                <a:solidFill>
                  <a:prstClr val="black"/>
                </a:solidFill>
                <a:ea typeface="+mn-ea"/>
              </a:rPr>
              <a:t>over </a:t>
            </a:r>
            <a:r>
              <a:rPr sz="2399" b="1" kern="1200" spc="-10" dirty="0">
                <a:solidFill>
                  <a:prstClr val="black"/>
                </a:solidFill>
                <a:ea typeface="+mn-ea"/>
              </a:rPr>
              <a:t>22 terabytes </a:t>
            </a:r>
            <a:r>
              <a:rPr sz="2399" kern="1200" dirty="0">
                <a:solidFill>
                  <a:prstClr val="black"/>
                </a:solidFill>
                <a:ea typeface="+mn-ea"/>
              </a:rPr>
              <a:t>of </a:t>
            </a:r>
            <a:r>
              <a:rPr sz="2399" kern="1200" spc="10" dirty="0">
                <a:solidFill>
                  <a:prstClr val="black"/>
                </a:solidFill>
                <a:ea typeface="+mn-ea"/>
              </a:rPr>
              <a:t> </a:t>
            </a:r>
            <a:r>
              <a:rPr sz="2399" kern="1200" spc="-10" dirty="0">
                <a:solidFill>
                  <a:prstClr val="black"/>
                </a:solidFill>
                <a:ea typeface="+mn-ea"/>
              </a:rPr>
              <a:t>healthcare</a:t>
            </a:r>
            <a:r>
              <a:rPr sz="2399" kern="1200" spc="-110" dirty="0">
                <a:solidFill>
                  <a:prstClr val="black"/>
                </a:solidFill>
                <a:ea typeface="+mn-ea"/>
              </a:rPr>
              <a:t> </a:t>
            </a:r>
            <a:r>
              <a:rPr sz="2399" kern="1200" dirty="0">
                <a:solidFill>
                  <a:prstClr val="black"/>
                </a:solidFill>
                <a:ea typeface="+mn-ea"/>
              </a:rPr>
              <a:t>claims</a:t>
            </a:r>
            <a:r>
              <a:rPr sz="2399" kern="1200" spc="-80" dirty="0">
                <a:solidFill>
                  <a:prstClr val="black"/>
                </a:solidFill>
                <a:ea typeface="+mn-ea"/>
              </a:rPr>
              <a:t> </a:t>
            </a:r>
            <a:r>
              <a:rPr sz="2399" kern="1200" spc="-10" dirty="0">
                <a:solidFill>
                  <a:prstClr val="black"/>
                </a:solidFill>
                <a:ea typeface="+mn-ea"/>
              </a:rPr>
              <a:t>data</a:t>
            </a:r>
            <a:endParaRPr sz="2399" kern="1200">
              <a:solidFill>
                <a:prstClr val="black"/>
              </a:solidFill>
              <a:ea typeface="+mn-ea"/>
            </a:endParaRPr>
          </a:p>
        </p:txBody>
      </p:sp>
      <p:sp>
        <p:nvSpPr>
          <p:cNvPr id="5" name="object 5"/>
          <p:cNvSpPr txBox="1"/>
          <p:nvPr/>
        </p:nvSpPr>
        <p:spPr>
          <a:xfrm>
            <a:off x="2977376" y="5680256"/>
            <a:ext cx="1415681" cy="888441"/>
          </a:xfrm>
          <a:prstGeom prst="rect">
            <a:avLst/>
          </a:prstGeom>
        </p:spPr>
        <p:txBody>
          <a:bodyPr vert="horz" wrap="square" lIns="0" tIns="26663" rIns="0" bIns="0" rtlCol="0">
            <a:spAutoFit/>
          </a:bodyPr>
          <a:lstStyle/>
          <a:p>
            <a:pPr marL="25394" marR="10157" indent="137126" defTabSz="1828343">
              <a:spcBef>
                <a:spcPts val="210"/>
              </a:spcBef>
              <a:buClrTx/>
            </a:pPr>
            <a:r>
              <a:rPr sz="2799" b="1" kern="1200" spc="-10" dirty="0">
                <a:solidFill>
                  <a:prstClr val="black"/>
                </a:solidFill>
                <a:ea typeface="+mn-ea"/>
              </a:rPr>
              <a:t>Digital </a:t>
            </a:r>
            <a:r>
              <a:rPr sz="2799" b="1" kern="1200" dirty="0">
                <a:solidFill>
                  <a:prstClr val="black"/>
                </a:solidFill>
                <a:ea typeface="+mn-ea"/>
              </a:rPr>
              <a:t> i</a:t>
            </a:r>
            <a:r>
              <a:rPr sz="2799" b="1" kern="1200" spc="-20" dirty="0">
                <a:solidFill>
                  <a:prstClr val="black"/>
                </a:solidFill>
                <a:ea typeface="+mn-ea"/>
              </a:rPr>
              <a:t>n</a:t>
            </a:r>
            <a:r>
              <a:rPr sz="2799" b="1" kern="1200" dirty="0">
                <a:solidFill>
                  <a:prstClr val="black"/>
                </a:solidFill>
                <a:ea typeface="+mn-ea"/>
              </a:rPr>
              <a:t>si</a:t>
            </a:r>
            <a:r>
              <a:rPr sz="2799" b="1" kern="1200" spc="-20" dirty="0">
                <a:solidFill>
                  <a:prstClr val="black"/>
                </a:solidFill>
                <a:ea typeface="+mn-ea"/>
              </a:rPr>
              <a:t>gh</a:t>
            </a:r>
            <a:r>
              <a:rPr sz="2799" b="1" kern="1200" dirty="0">
                <a:solidFill>
                  <a:prstClr val="black"/>
                </a:solidFill>
                <a:ea typeface="+mn-ea"/>
              </a:rPr>
              <a:t>ts</a:t>
            </a:r>
            <a:endParaRPr sz="2799" kern="1200">
              <a:solidFill>
                <a:prstClr val="black"/>
              </a:solidFill>
              <a:ea typeface="+mn-ea"/>
            </a:endParaRPr>
          </a:p>
        </p:txBody>
      </p:sp>
      <p:sp>
        <p:nvSpPr>
          <p:cNvPr id="6" name="object 6"/>
          <p:cNvSpPr txBox="1"/>
          <p:nvPr/>
        </p:nvSpPr>
        <p:spPr>
          <a:xfrm>
            <a:off x="6415131" y="6979378"/>
            <a:ext cx="3039588" cy="1502456"/>
          </a:xfrm>
          <a:prstGeom prst="rect">
            <a:avLst/>
          </a:prstGeom>
        </p:spPr>
        <p:txBody>
          <a:bodyPr vert="horz" wrap="square" lIns="0" tIns="25393" rIns="0" bIns="0" rtlCol="0">
            <a:spAutoFit/>
          </a:bodyPr>
          <a:lstStyle/>
          <a:p>
            <a:pPr marL="82529" marR="10157" indent="-58403" algn="just" defTabSz="1828343">
              <a:spcBef>
                <a:spcPts val="200"/>
              </a:spcBef>
              <a:buClrTx/>
            </a:pPr>
            <a:r>
              <a:rPr sz="2399" kern="1200" dirty="0">
                <a:solidFill>
                  <a:prstClr val="black"/>
                </a:solidFill>
                <a:ea typeface="+mn-ea"/>
              </a:rPr>
              <a:t>Automate</a:t>
            </a:r>
            <a:r>
              <a:rPr sz="2399" kern="1200" spc="-130" dirty="0">
                <a:solidFill>
                  <a:prstClr val="black"/>
                </a:solidFill>
                <a:ea typeface="+mn-ea"/>
              </a:rPr>
              <a:t> </a:t>
            </a:r>
            <a:r>
              <a:rPr sz="2399" kern="1200" spc="-10" dirty="0">
                <a:solidFill>
                  <a:prstClr val="black"/>
                </a:solidFill>
                <a:ea typeface="+mn-ea"/>
              </a:rPr>
              <a:t>collection</a:t>
            </a:r>
            <a:r>
              <a:rPr sz="2399" kern="1200" spc="-100" dirty="0">
                <a:solidFill>
                  <a:prstClr val="black"/>
                </a:solidFill>
                <a:ea typeface="+mn-ea"/>
              </a:rPr>
              <a:t> </a:t>
            </a:r>
            <a:r>
              <a:rPr sz="2399" kern="1200" dirty="0">
                <a:solidFill>
                  <a:prstClr val="black"/>
                </a:solidFill>
                <a:ea typeface="+mn-ea"/>
              </a:rPr>
              <a:t>of </a:t>
            </a:r>
            <a:r>
              <a:rPr sz="2399" kern="1200" spc="-640" dirty="0">
                <a:solidFill>
                  <a:prstClr val="black"/>
                </a:solidFill>
                <a:ea typeface="+mn-ea"/>
              </a:rPr>
              <a:t> </a:t>
            </a:r>
            <a:r>
              <a:rPr sz="2399" b="1" kern="1200" spc="-10" dirty="0">
                <a:solidFill>
                  <a:prstClr val="black"/>
                </a:solidFill>
                <a:ea typeface="+mn-ea"/>
              </a:rPr>
              <a:t>environmental </a:t>
            </a:r>
            <a:r>
              <a:rPr sz="2399" b="1" kern="1200" dirty="0">
                <a:solidFill>
                  <a:prstClr val="black"/>
                </a:solidFill>
                <a:ea typeface="+mn-ea"/>
              </a:rPr>
              <a:t>data</a:t>
            </a:r>
            <a:r>
              <a:rPr sz="2399" kern="1200" dirty="0">
                <a:solidFill>
                  <a:prstClr val="black"/>
                </a:solidFill>
                <a:ea typeface="+mn-ea"/>
              </a:rPr>
              <a:t>, </a:t>
            </a:r>
            <a:r>
              <a:rPr sz="2399" kern="1200" spc="-640" dirty="0">
                <a:solidFill>
                  <a:prstClr val="black"/>
                </a:solidFill>
                <a:ea typeface="+mn-ea"/>
              </a:rPr>
              <a:t> </a:t>
            </a:r>
            <a:r>
              <a:rPr sz="2399" kern="1200" spc="-10" dirty="0">
                <a:solidFill>
                  <a:prstClr val="black"/>
                </a:solidFill>
                <a:ea typeface="+mn-ea"/>
              </a:rPr>
              <a:t>including </a:t>
            </a:r>
            <a:r>
              <a:rPr sz="2399" kern="1200" dirty="0">
                <a:solidFill>
                  <a:prstClr val="black"/>
                </a:solidFill>
                <a:ea typeface="+mn-ea"/>
              </a:rPr>
              <a:t>from mobile </a:t>
            </a:r>
            <a:r>
              <a:rPr sz="2399" kern="1200" spc="-640" dirty="0">
                <a:solidFill>
                  <a:prstClr val="black"/>
                </a:solidFill>
                <a:ea typeface="+mn-ea"/>
              </a:rPr>
              <a:t> </a:t>
            </a:r>
            <a:r>
              <a:rPr sz="2399" kern="1200" spc="-10" dirty="0">
                <a:solidFill>
                  <a:prstClr val="black"/>
                </a:solidFill>
                <a:ea typeface="+mn-ea"/>
              </a:rPr>
              <a:t>devices</a:t>
            </a:r>
            <a:r>
              <a:rPr sz="2399" kern="1200" spc="-40" dirty="0">
                <a:solidFill>
                  <a:prstClr val="black"/>
                </a:solidFill>
                <a:ea typeface="+mn-ea"/>
              </a:rPr>
              <a:t> </a:t>
            </a:r>
            <a:r>
              <a:rPr sz="2399" kern="1200" spc="-10" dirty="0">
                <a:solidFill>
                  <a:prstClr val="black"/>
                </a:solidFill>
                <a:ea typeface="+mn-ea"/>
              </a:rPr>
              <a:t>and</a:t>
            </a:r>
            <a:r>
              <a:rPr sz="2399" kern="1200" spc="-80" dirty="0">
                <a:solidFill>
                  <a:prstClr val="black"/>
                </a:solidFill>
                <a:ea typeface="+mn-ea"/>
              </a:rPr>
              <a:t> </a:t>
            </a:r>
            <a:r>
              <a:rPr sz="2399" kern="1200" spc="-10" dirty="0">
                <a:solidFill>
                  <a:prstClr val="black"/>
                </a:solidFill>
                <a:ea typeface="+mn-ea"/>
              </a:rPr>
              <a:t>sensors</a:t>
            </a:r>
            <a:endParaRPr sz="2399" kern="1200">
              <a:solidFill>
                <a:prstClr val="black"/>
              </a:solidFill>
              <a:ea typeface="+mn-ea"/>
            </a:endParaRPr>
          </a:p>
        </p:txBody>
      </p:sp>
      <p:sp>
        <p:nvSpPr>
          <p:cNvPr id="7" name="object 7"/>
          <p:cNvSpPr txBox="1"/>
          <p:nvPr/>
        </p:nvSpPr>
        <p:spPr>
          <a:xfrm>
            <a:off x="6925791" y="5594931"/>
            <a:ext cx="2017504" cy="802756"/>
          </a:xfrm>
          <a:prstGeom prst="rect">
            <a:avLst/>
          </a:prstGeom>
        </p:spPr>
        <p:txBody>
          <a:bodyPr vert="horz" wrap="square" lIns="0" tIns="109192" rIns="0" bIns="0" rtlCol="0">
            <a:spAutoFit/>
          </a:bodyPr>
          <a:lstStyle/>
          <a:p>
            <a:pPr marL="478670" marR="10157" indent="-454544" defTabSz="1828343">
              <a:lnSpc>
                <a:spcPts val="2679"/>
              </a:lnSpc>
              <a:spcBef>
                <a:spcPts val="860"/>
              </a:spcBef>
              <a:buClrTx/>
            </a:pPr>
            <a:r>
              <a:rPr sz="2799" b="1" kern="1200" spc="-90" dirty="0">
                <a:solidFill>
                  <a:prstClr val="black"/>
                </a:solidFill>
                <a:ea typeface="+mn-ea"/>
              </a:rPr>
              <a:t>A</a:t>
            </a:r>
            <a:r>
              <a:rPr sz="2799" b="1" kern="1200" spc="-20" dirty="0">
                <a:solidFill>
                  <a:prstClr val="black"/>
                </a:solidFill>
                <a:ea typeface="+mn-ea"/>
              </a:rPr>
              <a:t>u</a:t>
            </a:r>
            <a:r>
              <a:rPr sz="2799" b="1" kern="1200" dirty="0">
                <a:solidFill>
                  <a:prstClr val="black"/>
                </a:solidFill>
                <a:ea typeface="+mn-ea"/>
              </a:rPr>
              <a:t>t</a:t>
            </a:r>
            <a:r>
              <a:rPr sz="2799" b="1" kern="1200" spc="-20" dirty="0">
                <a:solidFill>
                  <a:prstClr val="black"/>
                </a:solidFill>
                <a:ea typeface="+mn-ea"/>
              </a:rPr>
              <a:t>o</a:t>
            </a:r>
            <a:r>
              <a:rPr sz="2799" b="1" kern="1200" dirty="0">
                <a:solidFill>
                  <a:prstClr val="black"/>
                </a:solidFill>
                <a:ea typeface="+mn-ea"/>
              </a:rPr>
              <a:t>mati</a:t>
            </a:r>
            <a:r>
              <a:rPr sz="2799" b="1" kern="1200" spc="-20" dirty="0">
                <a:solidFill>
                  <a:prstClr val="black"/>
                </a:solidFill>
                <a:ea typeface="+mn-ea"/>
              </a:rPr>
              <a:t>o</a:t>
            </a:r>
            <a:r>
              <a:rPr sz="2799" b="1" kern="1200" dirty="0">
                <a:solidFill>
                  <a:prstClr val="black"/>
                </a:solidFill>
                <a:ea typeface="+mn-ea"/>
              </a:rPr>
              <a:t>n  </a:t>
            </a:r>
            <a:r>
              <a:rPr sz="2799" b="1" kern="1200" spc="-10" dirty="0">
                <a:solidFill>
                  <a:prstClr val="black"/>
                </a:solidFill>
                <a:ea typeface="+mn-ea"/>
              </a:rPr>
              <a:t>and</a:t>
            </a:r>
            <a:r>
              <a:rPr sz="2799" b="1" kern="1200" spc="-180" dirty="0">
                <a:solidFill>
                  <a:prstClr val="black"/>
                </a:solidFill>
                <a:ea typeface="+mn-ea"/>
              </a:rPr>
              <a:t> </a:t>
            </a:r>
            <a:r>
              <a:rPr sz="2799" b="1" kern="1200" spc="-50" dirty="0">
                <a:solidFill>
                  <a:prstClr val="black"/>
                </a:solidFill>
                <a:ea typeface="+mn-ea"/>
              </a:rPr>
              <a:t>AI</a:t>
            </a:r>
            <a:endParaRPr sz="2799" kern="1200">
              <a:solidFill>
                <a:prstClr val="black"/>
              </a:solidFill>
              <a:ea typeface="+mn-ea"/>
            </a:endParaRPr>
          </a:p>
        </p:txBody>
      </p:sp>
      <p:sp>
        <p:nvSpPr>
          <p:cNvPr id="8" name="object 8"/>
          <p:cNvSpPr txBox="1"/>
          <p:nvPr/>
        </p:nvSpPr>
        <p:spPr>
          <a:xfrm>
            <a:off x="10666743" y="5449175"/>
            <a:ext cx="3052285" cy="2962727"/>
          </a:xfrm>
          <a:prstGeom prst="rect">
            <a:avLst/>
          </a:prstGeom>
        </p:spPr>
        <p:txBody>
          <a:bodyPr vert="horz" wrap="square" lIns="0" tIns="26663" rIns="0" bIns="0" rtlCol="0">
            <a:spAutoFit/>
          </a:bodyPr>
          <a:lstStyle/>
          <a:p>
            <a:pPr marL="730067" marR="625953" indent="1270" algn="ctr" defTabSz="1828343">
              <a:spcBef>
                <a:spcPts val="210"/>
              </a:spcBef>
              <a:buClrTx/>
            </a:pPr>
            <a:r>
              <a:rPr sz="2799" b="1" kern="1200" spc="-10" dirty="0">
                <a:solidFill>
                  <a:prstClr val="black"/>
                </a:solidFill>
                <a:ea typeface="+mn-ea"/>
              </a:rPr>
              <a:t>IoT and </a:t>
            </a:r>
            <a:r>
              <a:rPr sz="2799" b="1" kern="1200" dirty="0">
                <a:solidFill>
                  <a:prstClr val="black"/>
                </a:solidFill>
                <a:ea typeface="+mn-ea"/>
              </a:rPr>
              <a:t> I</a:t>
            </a:r>
            <a:r>
              <a:rPr sz="2799" b="1" kern="1200" spc="-20" dirty="0">
                <a:solidFill>
                  <a:prstClr val="black"/>
                </a:solidFill>
                <a:ea typeface="+mn-ea"/>
              </a:rPr>
              <a:t>n</a:t>
            </a:r>
            <a:r>
              <a:rPr sz="2799" b="1" kern="1200" dirty="0">
                <a:solidFill>
                  <a:prstClr val="black"/>
                </a:solidFill>
                <a:ea typeface="+mn-ea"/>
              </a:rPr>
              <a:t>tell</a:t>
            </a:r>
            <a:r>
              <a:rPr sz="2799" b="1" kern="1200" spc="-20" dirty="0">
                <a:solidFill>
                  <a:prstClr val="black"/>
                </a:solidFill>
                <a:ea typeface="+mn-ea"/>
              </a:rPr>
              <a:t>ig</a:t>
            </a:r>
            <a:r>
              <a:rPr sz="2799" b="1" kern="1200" dirty="0">
                <a:solidFill>
                  <a:prstClr val="black"/>
                </a:solidFill>
                <a:ea typeface="+mn-ea"/>
              </a:rPr>
              <a:t>e</a:t>
            </a:r>
            <a:r>
              <a:rPr sz="2799" b="1" kern="1200" spc="-40" dirty="0">
                <a:solidFill>
                  <a:prstClr val="black"/>
                </a:solidFill>
                <a:ea typeface="+mn-ea"/>
              </a:rPr>
              <a:t>n</a:t>
            </a:r>
            <a:r>
              <a:rPr sz="2799" b="1" kern="1200" dirty="0">
                <a:solidFill>
                  <a:prstClr val="black"/>
                </a:solidFill>
                <a:ea typeface="+mn-ea"/>
              </a:rPr>
              <a:t>t  Machines</a:t>
            </a:r>
            <a:endParaRPr sz="2799" kern="1200">
              <a:solidFill>
                <a:prstClr val="black"/>
              </a:solidFill>
              <a:ea typeface="+mn-ea"/>
            </a:endParaRPr>
          </a:p>
          <a:p>
            <a:pPr marL="24124" marR="10157" indent="-2539" algn="ctr" defTabSz="1828343">
              <a:spcBef>
                <a:spcPts val="1300"/>
              </a:spcBef>
              <a:buClrTx/>
            </a:pPr>
            <a:r>
              <a:rPr sz="2399" kern="1200" spc="-10" dirty="0">
                <a:solidFill>
                  <a:prstClr val="black"/>
                </a:solidFill>
                <a:ea typeface="+mn-ea"/>
              </a:rPr>
              <a:t>Leverage </a:t>
            </a:r>
            <a:r>
              <a:rPr sz="2399" kern="1200" dirty="0">
                <a:solidFill>
                  <a:prstClr val="black"/>
                </a:solidFill>
                <a:ea typeface="+mn-ea"/>
              </a:rPr>
              <a:t>IoT to track </a:t>
            </a:r>
            <a:r>
              <a:rPr sz="2399" kern="1200" spc="10" dirty="0">
                <a:solidFill>
                  <a:prstClr val="black"/>
                </a:solidFill>
                <a:ea typeface="+mn-ea"/>
              </a:rPr>
              <a:t> </a:t>
            </a:r>
            <a:r>
              <a:rPr sz="2399" kern="1200" spc="-10" dirty="0">
                <a:solidFill>
                  <a:prstClr val="black"/>
                </a:solidFill>
                <a:ea typeface="+mn-ea"/>
              </a:rPr>
              <a:t>and manage </a:t>
            </a:r>
            <a:r>
              <a:rPr sz="2399" kern="1200" dirty="0">
                <a:solidFill>
                  <a:prstClr val="black"/>
                </a:solidFill>
                <a:ea typeface="+mn-ea"/>
              </a:rPr>
              <a:t>more </a:t>
            </a:r>
            <a:r>
              <a:rPr sz="2399" kern="1200" spc="10" dirty="0">
                <a:solidFill>
                  <a:prstClr val="black"/>
                </a:solidFill>
                <a:ea typeface="+mn-ea"/>
              </a:rPr>
              <a:t> </a:t>
            </a:r>
            <a:r>
              <a:rPr sz="2399" kern="1200" dirty="0">
                <a:solidFill>
                  <a:prstClr val="black"/>
                </a:solidFill>
                <a:ea typeface="+mn-ea"/>
              </a:rPr>
              <a:t>than</a:t>
            </a:r>
            <a:r>
              <a:rPr sz="2399" kern="1200" spc="-80" dirty="0">
                <a:solidFill>
                  <a:prstClr val="black"/>
                </a:solidFill>
                <a:ea typeface="+mn-ea"/>
              </a:rPr>
              <a:t> </a:t>
            </a:r>
            <a:r>
              <a:rPr sz="2399" b="1" kern="1200" spc="-10" dirty="0">
                <a:solidFill>
                  <a:prstClr val="black"/>
                </a:solidFill>
                <a:ea typeface="+mn-ea"/>
              </a:rPr>
              <a:t>$13</a:t>
            </a:r>
            <a:r>
              <a:rPr sz="2399" b="1" kern="1200" spc="-80" dirty="0">
                <a:solidFill>
                  <a:prstClr val="black"/>
                </a:solidFill>
                <a:ea typeface="+mn-ea"/>
              </a:rPr>
              <a:t> </a:t>
            </a:r>
            <a:r>
              <a:rPr sz="2399" b="1" kern="1200" dirty="0">
                <a:solidFill>
                  <a:prstClr val="black"/>
                </a:solidFill>
                <a:ea typeface="+mn-ea"/>
              </a:rPr>
              <a:t>billion</a:t>
            </a:r>
            <a:r>
              <a:rPr sz="2399" b="1" kern="1200" spc="10" dirty="0">
                <a:solidFill>
                  <a:prstClr val="black"/>
                </a:solidFill>
                <a:ea typeface="+mn-ea"/>
              </a:rPr>
              <a:t> </a:t>
            </a:r>
            <a:r>
              <a:rPr sz="2399" kern="1200" spc="-10" dirty="0">
                <a:solidFill>
                  <a:prstClr val="black"/>
                </a:solidFill>
                <a:ea typeface="+mn-ea"/>
              </a:rPr>
              <a:t>worth </a:t>
            </a:r>
            <a:r>
              <a:rPr sz="2399" kern="1200" spc="-640" dirty="0">
                <a:solidFill>
                  <a:prstClr val="black"/>
                </a:solidFill>
                <a:ea typeface="+mn-ea"/>
              </a:rPr>
              <a:t> </a:t>
            </a:r>
            <a:r>
              <a:rPr sz="2399" kern="1200" dirty="0">
                <a:solidFill>
                  <a:prstClr val="black"/>
                </a:solidFill>
                <a:ea typeface="+mn-ea"/>
              </a:rPr>
              <a:t>of</a:t>
            </a:r>
            <a:r>
              <a:rPr sz="2399" kern="1200" spc="-50" dirty="0">
                <a:solidFill>
                  <a:prstClr val="black"/>
                </a:solidFill>
                <a:ea typeface="+mn-ea"/>
              </a:rPr>
              <a:t> </a:t>
            </a:r>
            <a:r>
              <a:rPr sz="2399" kern="1200" dirty="0">
                <a:solidFill>
                  <a:prstClr val="black"/>
                </a:solidFill>
                <a:ea typeface="+mn-ea"/>
              </a:rPr>
              <a:t>U.S.</a:t>
            </a:r>
            <a:r>
              <a:rPr sz="2399" kern="1200" spc="-30" dirty="0">
                <a:solidFill>
                  <a:prstClr val="black"/>
                </a:solidFill>
                <a:ea typeface="+mn-ea"/>
              </a:rPr>
              <a:t> </a:t>
            </a:r>
            <a:r>
              <a:rPr sz="2399" kern="1200" spc="-10" dirty="0">
                <a:solidFill>
                  <a:prstClr val="black"/>
                </a:solidFill>
                <a:ea typeface="+mn-ea"/>
              </a:rPr>
              <a:t>military</a:t>
            </a:r>
            <a:r>
              <a:rPr sz="2399" kern="1200" spc="-70" dirty="0">
                <a:solidFill>
                  <a:prstClr val="black"/>
                </a:solidFill>
                <a:ea typeface="+mn-ea"/>
              </a:rPr>
              <a:t> </a:t>
            </a:r>
            <a:r>
              <a:rPr sz="2399" kern="1200" dirty="0">
                <a:solidFill>
                  <a:prstClr val="black"/>
                </a:solidFill>
                <a:ea typeface="+mn-ea"/>
              </a:rPr>
              <a:t>assets</a:t>
            </a:r>
            <a:endParaRPr sz="2399" kern="1200">
              <a:solidFill>
                <a:prstClr val="black"/>
              </a:solidFill>
              <a:ea typeface="+mn-ea"/>
            </a:endParaRPr>
          </a:p>
        </p:txBody>
      </p:sp>
      <p:sp>
        <p:nvSpPr>
          <p:cNvPr id="9" name="object 9"/>
          <p:cNvSpPr txBox="1"/>
          <p:nvPr/>
        </p:nvSpPr>
        <p:spPr>
          <a:xfrm>
            <a:off x="19381757" y="6896091"/>
            <a:ext cx="3119577" cy="1133252"/>
          </a:xfrm>
          <a:prstGeom prst="rect">
            <a:avLst/>
          </a:prstGeom>
        </p:spPr>
        <p:txBody>
          <a:bodyPr vert="horz" wrap="square" lIns="0" tIns="25393" rIns="0" bIns="0" rtlCol="0">
            <a:spAutoFit/>
          </a:bodyPr>
          <a:lstStyle/>
          <a:p>
            <a:pPr marL="24124" marR="10157" algn="ctr" defTabSz="1828343">
              <a:spcBef>
                <a:spcPts val="200"/>
              </a:spcBef>
              <a:buClrTx/>
            </a:pPr>
            <a:r>
              <a:rPr sz="2399" b="1" kern="1200" spc="-10" dirty="0">
                <a:solidFill>
                  <a:prstClr val="black"/>
                </a:solidFill>
                <a:ea typeface="+mn-ea"/>
              </a:rPr>
              <a:t>$100</a:t>
            </a:r>
            <a:r>
              <a:rPr sz="2399" b="1" kern="1200" spc="-90" dirty="0">
                <a:solidFill>
                  <a:prstClr val="black"/>
                </a:solidFill>
                <a:ea typeface="+mn-ea"/>
              </a:rPr>
              <a:t> </a:t>
            </a:r>
            <a:r>
              <a:rPr sz="2399" b="1" kern="1200" dirty="0">
                <a:solidFill>
                  <a:prstClr val="black"/>
                </a:solidFill>
                <a:ea typeface="+mn-ea"/>
              </a:rPr>
              <a:t>million</a:t>
            </a:r>
            <a:r>
              <a:rPr sz="2399" b="1" kern="1200" spc="10" dirty="0">
                <a:solidFill>
                  <a:prstClr val="black"/>
                </a:solidFill>
                <a:ea typeface="+mn-ea"/>
              </a:rPr>
              <a:t> </a:t>
            </a:r>
            <a:r>
              <a:rPr sz="2399" kern="1200" spc="-10" dirty="0">
                <a:solidFill>
                  <a:prstClr val="black"/>
                </a:solidFill>
                <a:ea typeface="+mn-ea"/>
              </a:rPr>
              <a:t>in</a:t>
            </a:r>
            <a:r>
              <a:rPr sz="2399" kern="1200" spc="-40" dirty="0">
                <a:solidFill>
                  <a:prstClr val="black"/>
                </a:solidFill>
                <a:ea typeface="+mn-ea"/>
              </a:rPr>
              <a:t> </a:t>
            </a:r>
            <a:r>
              <a:rPr sz="2399" kern="1200" spc="-10" dirty="0">
                <a:solidFill>
                  <a:prstClr val="black"/>
                </a:solidFill>
                <a:ea typeface="+mn-ea"/>
              </a:rPr>
              <a:t>secure </a:t>
            </a:r>
            <a:r>
              <a:rPr sz="2399" kern="1200" spc="-640" dirty="0">
                <a:solidFill>
                  <a:prstClr val="black"/>
                </a:solidFill>
                <a:ea typeface="+mn-ea"/>
              </a:rPr>
              <a:t> </a:t>
            </a:r>
            <a:r>
              <a:rPr sz="2399" kern="1200" dirty="0">
                <a:solidFill>
                  <a:prstClr val="black"/>
                </a:solidFill>
                <a:ea typeface="+mn-ea"/>
              </a:rPr>
              <a:t>cloud </a:t>
            </a:r>
            <a:r>
              <a:rPr sz="2399" kern="1200" spc="-10" dirty="0">
                <a:solidFill>
                  <a:prstClr val="black"/>
                </a:solidFill>
                <a:ea typeface="+mn-ea"/>
              </a:rPr>
              <a:t>solutions </a:t>
            </a:r>
            <a:r>
              <a:rPr sz="2399" kern="1200" dirty="0">
                <a:solidFill>
                  <a:prstClr val="black"/>
                </a:solidFill>
                <a:ea typeface="+mn-ea"/>
              </a:rPr>
              <a:t>for </a:t>
            </a:r>
            <a:r>
              <a:rPr sz="2399" kern="1200" spc="10" dirty="0">
                <a:solidFill>
                  <a:prstClr val="black"/>
                </a:solidFill>
                <a:ea typeface="+mn-ea"/>
              </a:rPr>
              <a:t> </a:t>
            </a:r>
            <a:r>
              <a:rPr sz="2399" kern="1200" spc="-10" dirty="0">
                <a:solidFill>
                  <a:prstClr val="black"/>
                </a:solidFill>
                <a:ea typeface="+mn-ea"/>
              </a:rPr>
              <a:t>federal</a:t>
            </a:r>
            <a:r>
              <a:rPr sz="2399" kern="1200" spc="-90" dirty="0">
                <a:solidFill>
                  <a:prstClr val="black"/>
                </a:solidFill>
                <a:ea typeface="+mn-ea"/>
              </a:rPr>
              <a:t> </a:t>
            </a:r>
            <a:r>
              <a:rPr sz="2399" kern="1200" spc="-10" dirty="0">
                <a:solidFill>
                  <a:prstClr val="black"/>
                </a:solidFill>
                <a:ea typeface="+mn-ea"/>
              </a:rPr>
              <a:t>agencies</a:t>
            </a:r>
            <a:endParaRPr sz="2399" kern="1200">
              <a:solidFill>
                <a:prstClr val="black"/>
              </a:solidFill>
              <a:ea typeface="+mn-ea"/>
            </a:endParaRPr>
          </a:p>
        </p:txBody>
      </p:sp>
      <p:sp>
        <p:nvSpPr>
          <p:cNvPr id="10" name="object 10"/>
          <p:cNvSpPr txBox="1"/>
          <p:nvPr/>
        </p:nvSpPr>
        <p:spPr>
          <a:xfrm>
            <a:off x="20414758" y="5896504"/>
            <a:ext cx="1058904" cy="457682"/>
          </a:xfrm>
          <a:prstGeom prst="rect">
            <a:avLst/>
          </a:prstGeom>
        </p:spPr>
        <p:txBody>
          <a:bodyPr vert="horz" wrap="square" lIns="0" tIns="26663" rIns="0" bIns="0" rtlCol="0">
            <a:spAutoFit/>
          </a:bodyPr>
          <a:lstStyle/>
          <a:p>
            <a:pPr marL="25394" defTabSz="1828343">
              <a:spcBef>
                <a:spcPts val="210"/>
              </a:spcBef>
              <a:buClrTx/>
            </a:pPr>
            <a:r>
              <a:rPr sz="2799" b="1" kern="1200" spc="-20" dirty="0">
                <a:solidFill>
                  <a:prstClr val="black"/>
                </a:solidFill>
                <a:ea typeface="+mn-ea"/>
              </a:rPr>
              <a:t>C</a:t>
            </a:r>
            <a:r>
              <a:rPr sz="2799" b="1" kern="1200" dirty="0">
                <a:solidFill>
                  <a:prstClr val="black"/>
                </a:solidFill>
                <a:ea typeface="+mn-ea"/>
              </a:rPr>
              <a:t>l</a:t>
            </a:r>
            <a:r>
              <a:rPr sz="2799" b="1" kern="1200" spc="-20" dirty="0">
                <a:solidFill>
                  <a:prstClr val="black"/>
                </a:solidFill>
                <a:ea typeface="+mn-ea"/>
              </a:rPr>
              <a:t>ou</a:t>
            </a:r>
            <a:r>
              <a:rPr sz="2799" b="1" kern="1200" dirty="0">
                <a:solidFill>
                  <a:prstClr val="black"/>
                </a:solidFill>
                <a:ea typeface="+mn-ea"/>
              </a:rPr>
              <a:t>d</a:t>
            </a:r>
            <a:endParaRPr sz="2799" kern="1200">
              <a:solidFill>
                <a:prstClr val="black"/>
              </a:solidFill>
              <a:ea typeface="+mn-ea"/>
            </a:endParaRPr>
          </a:p>
        </p:txBody>
      </p:sp>
      <p:grpSp>
        <p:nvGrpSpPr>
          <p:cNvPr id="11" name="object 11"/>
          <p:cNvGrpSpPr/>
          <p:nvPr/>
        </p:nvGrpSpPr>
        <p:grpSpPr>
          <a:xfrm>
            <a:off x="2782098" y="3402466"/>
            <a:ext cx="19003140" cy="7292980"/>
            <a:chOff x="1391411" y="1700783"/>
            <a:chExt cx="9504045" cy="3647440"/>
          </a:xfrm>
        </p:grpSpPr>
        <p:pic>
          <p:nvPicPr>
            <p:cNvPr id="12" name="object 12"/>
            <p:cNvPicPr/>
            <p:nvPr/>
          </p:nvPicPr>
          <p:blipFill>
            <a:blip r:embed="rId3" cstate="print"/>
            <a:stretch>
              <a:fillRect/>
            </a:stretch>
          </p:blipFill>
          <p:spPr>
            <a:xfrm>
              <a:off x="1391411" y="4447032"/>
              <a:ext cx="902207" cy="900684"/>
            </a:xfrm>
            <a:prstGeom prst="rect">
              <a:avLst/>
            </a:prstGeom>
          </p:spPr>
        </p:pic>
        <p:sp>
          <p:nvSpPr>
            <p:cNvPr id="13" name="object 13"/>
            <p:cNvSpPr/>
            <p:nvPr/>
          </p:nvSpPr>
          <p:spPr>
            <a:xfrm>
              <a:off x="1482851" y="4546091"/>
              <a:ext cx="721360" cy="722630"/>
            </a:xfrm>
            <a:custGeom>
              <a:avLst/>
              <a:gdLst/>
              <a:ahLst/>
              <a:cxnLst/>
              <a:rect l="l" t="t" r="r" b="b"/>
              <a:pathLst>
                <a:path w="721360" h="722629">
                  <a:moveTo>
                    <a:pt x="360425" y="0"/>
                  </a:moveTo>
                  <a:lnTo>
                    <a:pt x="311528" y="3296"/>
                  </a:lnTo>
                  <a:lnTo>
                    <a:pt x="264627" y="12899"/>
                  </a:lnTo>
                  <a:lnTo>
                    <a:pt x="220152" y="28378"/>
                  </a:lnTo>
                  <a:lnTo>
                    <a:pt x="178533" y="49304"/>
                  </a:lnTo>
                  <a:lnTo>
                    <a:pt x="140201" y="75246"/>
                  </a:lnTo>
                  <a:lnTo>
                    <a:pt x="105584" y="105775"/>
                  </a:lnTo>
                  <a:lnTo>
                    <a:pt x="75114" y="140460"/>
                  </a:lnTo>
                  <a:lnTo>
                    <a:pt x="49219" y="178872"/>
                  </a:lnTo>
                  <a:lnTo>
                    <a:pt x="28330" y="220581"/>
                  </a:lnTo>
                  <a:lnTo>
                    <a:pt x="12878" y="265156"/>
                  </a:lnTo>
                  <a:lnTo>
                    <a:pt x="3291" y="312168"/>
                  </a:lnTo>
                  <a:lnTo>
                    <a:pt x="0" y="361187"/>
                  </a:lnTo>
                  <a:lnTo>
                    <a:pt x="3291" y="410207"/>
                  </a:lnTo>
                  <a:lnTo>
                    <a:pt x="12878" y="457219"/>
                  </a:lnTo>
                  <a:lnTo>
                    <a:pt x="28330" y="501794"/>
                  </a:lnTo>
                  <a:lnTo>
                    <a:pt x="49219" y="543503"/>
                  </a:lnTo>
                  <a:lnTo>
                    <a:pt x="75114" y="581915"/>
                  </a:lnTo>
                  <a:lnTo>
                    <a:pt x="105584" y="616600"/>
                  </a:lnTo>
                  <a:lnTo>
                    <a:pt x="140201" y="647129"/>
                  </a:lnTo>
                  <a:lnTo>
                    <a:pt x="178533" y="673071"/>
                  </a:lnTo>
                  <a:lnTo>
                    <a:pt x="220152" y="693997"/>
                  </a:lnTo>
                  <a:lnTo>
                    <a:pt x="264627" y="709476"/>
                  </a:lnTo>
                  <a:lnTo>
                    <a:pt x="311528" y="719079"/>
                  </a:lnTo>
                  <a:lnTo>
                    <a:pt x="360425" y="722375"/>
                  </a:lnTo>
                  <a:lnTo>
                    <a:pt x="409323" y="719079"/>
                  </a:lnTo>
                  <a:lnTo>
                    <a:pt x="456224" y="709476"/>
                  </a:lnTo>
                  <a:lnTo>
                    <a:pt x="500699" y="693997"/>
                  </a:lnTo>
                  <a:lnTo>
                    <a:pt x="542318" y="673071"/>
                  </a:lnTo>
                  <a:lnTo>
                    <a:pt x="580650" y="647129"/>
                  </a:lnTo>
                  <a:lnTo>
                    <a:pt x="615267" y="616600"/>
                  </a:lnTo>
                  <a:lnTo>
                    <a:pt x="645737" y="581915"/>
                  </a:lnTo>
                  <a:lnTo>
                    <a:pt x="671632" y="543503"/>
                  </a:lnTo>
                  <a:lnTo>
                    <a:pt x="692521" y="501794"/>
                  </a:lnTo>
                  <a:lnTo>
                    <a:pt x="707973" y="457219"/>
                  </a:lnTo>
                  <a:lnTo>
                    <a:pt x="717560" y="410207"/>
                  </a:lnTo>
                  <a:lnTo>
                    <a:pt x="720852" y="361187"/>
                  </a:lnTo>
                  <a:lnTo>
                    <a:pt x="717560" y="312168"/>
                  </a:lnTo>
                  <a:lnTo>
                    <a:pt x="707973" y="265156"/>
                  </a:lnTo>
                  <a:lnTo>
                    <a:pt x="692521" y="220581"/>
                  </a:lnTo>
                  <a:lnTo>
                    <a:pt x="671632" y="178872"/>
                  </a:lnTo>
                  <a:lnTo>
                    <a:pt x="645737" y="140460"/>
                  </a:lnTo>
                  <a:lnTo>
                    <a:pt x="615267" y="105775"/>
                  </a:lnTo>
                  <a:lnTo>
                    <a:pt x="580650" y="75246"/>
                  </a:lnTo>
                  <a:lnTo>
                    <a:pt x="542318" y="49304"/>
                  </a:lnTo>
                  <a:lnTo>
                    <a:pt x="500699" y="28378"/>
                  </a:lnTo>
                  <a:lnTo>
                    <a:pt x="456224" y="12899"/>
                  </a:lnTo>
                  <a:lnTo>
                    <a:pt x="409323" y="3296"/>
                  </a:lnTo>
                  <a:lnTo>
                    <a:pt x="360425" y="0"/>
                  </a:lnTo>
                  <a:close/>
                </a:path>
              </a:pathLst>
            </a:custGeom>
            <a:solidFill>
              <a:srgbClr val="FFFFFF"/>
            </a:solidFill>
          </p:spPr>
          <p:txBody>
            <a:bodyPr wrap="square" lIns="0" tIns="0" rIns="0" bIns="0" rtlCol="0"/>
            <a:lstStyle/>
            <a:p>
              <a:pPr defTabSz="1828343">
                <a:buClrTx/>
              </a:pPr>
              <a:endParaRPr sz="3599" kern="1200">
                <a:solidFill>
                  <a:prstClr val="black"/>
                </a:solidFill>
                <a:latin typeface="Calibri"/>
                <a:ea typeface="+mn-ea"/>
                <a:cs typeface="+mn-cs"/>
              </a:endParaRPr>
            </a:p>
          </p:txBody>
        </p:sp>
        <p:pic>
          <p:nvPicPr>
            <p:cNvPr id="14" name="object 14"/>
            <p:cNvPicPr/>
            <p:nvPr/>
          </p:nvPicPr>
          <p:blipFill>
            <a:blip r:embed="rId4" cstate="print"/>
            <a:stretch>
              <a:fillRect/>
            </a:stretch>
          </p:blipFill>
          <p:spPr>
            <a:xfrm>
              <a:off x="7773923" y="1700783"/>
              <a:ext cx="902207" cy="902207"/>
            </a:xfrm>
            <a:prstGeom prst="rect">
              <a:avLst/>
            </a:prstGeom>
          </p:spPr>
        </p:pic>
        <p:sp>
          <p:nvSpPr>
            <p:cNvPr id="15" name="object 15"/>
            <p:cNvSpPr/>
            <p:nvPr/>
          </p:nvSpPr>
          <p:spPr>
            <a:xfrm>
              <a:off x="7863840" y="1792223"/>
              <a:ext cx="722630" cy="721360"/>
            </a:xfrm>
            <a:custGeom>
              <a:avLst/>
              <a:gdLst/>
              <a:ahLst/>
              <a:cxnLst/>
              <a:rect l="l" t="t" r="r" b="b"/>
              <a:pathLst>
                <a:path w="722629" h="721360">
                  <a:moveTo>
                    <a:pt x="361187" y="0"/>
                  </a:moveTo>
                  <a:lnTo>
                    <a:pt x="312168" y="3291"/>
                  </a:lnTo>
                  <a:lnTo>
                    <a:pt x="265156" y="12878"/>
                  </a:lnTo>
                  <a:lnTo>
                    <a:pt x="220581" y="28330"/>
                  </a:lnTo>
                  <a:lnTo>
                    <a:pt x="178872" y="49219"/>
                  </a:lnTo>
                  <a:lnTo>
                    <a:pt x="140460" y="75114"/>
                  </a:lnTo>
                  <a:lnTo>
                    <a:pt x="105775" y="105584"/>
                  </a:lnTo>
                  <a:lnTo>
                    <a:pt x="75246" y="140201"/>
                  </a:lnTo>
                  <a:lnTo>
                    <a:pt x="49304" y="178533"/>
                  </a:lnTo>
                  <a:lnTo>
                    <a:pt x="28378" y="220152"/>
                  </a:lnTo>
                  <a:lnTo>
                    <a:pt x="12899" y="264627"/>
                  </a:lnTo>
                  <a:lnTo>
                    <a:pt x="3296" y="311528"/>
                  </a:lnTo>
                  <a:lnTo>
                    <a:pt x="0" y="360425"/>
                  </a:lnTo>
                  <a:lnTo>
                    <a:pt x="3296" y="409323"/>
                  </a:lnTo>
                  <a:lnTo>
                    <a:pt x="12899" y="456224"/>
                  </a:lnTo>
                  <a:lnTo>
                    <a:pt x="28378" y="500699"/>
                  </a:lnTo>
                  <a:lnTo>
                    <a:pt x="49304" y="542318"/>
                  </a:lnTo>
                  <a:lnTo>
                    <a:pt x="75246" y="580650"/>
                  </a:lnTo>
                  <a:lnTo>
                    <a:pt x="105775" y="615267"/>
                  </a:lnTo>
                  <a:lnTo>
                    <a:pt x="140460" y="645737"/>
                  </a:lnTo>
                  <a:lnTo>
                    <a:pt x="178872" y="671632"/>
                  </a:lnTo>
                  <a:lnTo>
                    <a:pt x="220581" y="692521"/>
                  </a:lnTo>
                  <a:lnTo>
                    <a:pt x="265156" y="707973"/>
                  </a:lnTo>
                  <a:lnTo>
                    <a:pt x="312168" y="717560"/>
                  </a:lnTo>
                  <a:lnTo>
                    <a:pt x="361187" y="720851"/>
                  </a:lnTo>
                  <a:lnTo>
                    <a:pt x="410207" y="717560"/>
                  </a:lnTo>
                  <a:lnTo>
                    <a:pt x="457219" y="707973"/>
                  </a:lnTo>
                  <a:lnTo>
                    <a:pt x="501794" y="692521"/>
                  </a:lnTo>
                  <a:lnTo>
                    <a:pt x="543503" y="671632"/>
                  </a:lnTo>
                  <a:lnTo>
                    <a:pt x="581915" y="645737"/>
                  </a:lnTo>
                  <a:lnTo>
                    <a:pt x="616600" y="615267"/>
                  </a:lnTo>
                  <a:lnTo>
                    <a:pt x="647129" y="580650"/>
                  </a:lnTo>
                  <a:lnTo>
                    <a:pt x="673071" y="542318"/>
                  </a:lnTo>
                  <a:lnTo>
                    <a:pt x="693997" y="500699"/>
                  </a:lnTo>
                  <a:lnTo>
                    <a:pt x="709476" y="456224"/>
                  </a:lnTo>
                  <a:lnTo>
                    <a:pt x="719079" y="409323"/>
                  </a:lnTo>
                  <a:lnTo>
                    <a:pt x="722376" y="360425"/>
                  </a:lnTo>
                  <a:lnTo>
                    <a:pt x="719079" y="311528"/>
                  </a:lnTo>
                  <a:lnTo>
                    <a:pt x="709476" y="264627"/>
                  </a:lnTo>
                  <a:lnTo>
                    <a:pt x="693997" y="220152"/>
                  </a:lnTo>
                  <a:lnTo>
                    <a:pt x="673071" y="178533"/>
                  </a:lnTo>
                  <a:lnTo>
                    <a:pt x="647129" y="140201"/>
                  </a:lnTo>
                  <a:lnTo>
                    <a:pt x="616600" y="105584"/>
                  </a:lnTo>
                  <a:lnTo>
                    <a:pt x="581915" y="75114"/>
                  </a:lnTo>
                  <a:lnTo>
                    <a:pt x="543503" y="49219"/>
                  </a:lnTo>
                  <a:lnTo>
                    <a:pt x="501794" y="28330"/>
                  </a:lnTo>
                  <a:lnTo>
                    <a:pt x="457219" y="12878"/>
                  </a:lnTo>
                  <a:lnTo>
                    <a:pt x="410207" y="3291"/>
                  </a:lnTo>
                  <a:lnTo>
                    <a:pt x="361187" y="0"/>
                  </a:lnTo>
                  <a:close/>
                </a:path>
              </a:pathLst>
            </a:custGeom>
            <a:solidFill>
              <a:srgbClr val="FFFFFF"/>
            </a:solidFill>
          </p:spPr>
          <p:txBody>
            <a:bodyPr wrap="square" lIns="0" tIns="0" rIns="0" bIns="0" rtlCol="0"/>
            <a:lstStyle/>
            <a:p>
              <a:pPr defTabSz="1828343">
                <a:buClrTx/>
              </a:pPr>
              <a:endParaRPr sz="3599" kern="1200">
                <a:solidFill>
                  <a:prstClr val="black"/>
                </a:solidFill>
                <a:latin typeface="Calibri"/>
                <a:ea typeface="+mn-ea"/>
                <a:cs typeface="+mn-cs"/>
              </a:endParaRPr>
            </a:p>
          </p:txBody>
        </p:sp>
        <p:pic>
          <p:nvPicPr>
            <p:cNvPr id="16" name="object 16"/>
            <p:cNvPicPr/>
            <p:nvPr/>
          </p:nvPicPr>
          <p:blipFill>
            <a:blip r:embed="rId5" cstate="print"/>
            <a:stretch>
              <a:fillRect/>
            </a:stretch>
          </p:blipFill>
          <p:spPr>
            <a:xfrm>
              <a:off x="3518916" y="1700783"/>
              <a:ext cx="902208" cy="902207"/>
            </a:xfrm>
            <a:prstGeom prst="rect">
              <a:avLst/>
            </a:prstGeom>
          </p:spPr>
        </p:pic>
        <p:sp>
          <p:nvSpPr>
            <p:cNvPr id="17" name="object 17"/>
            <p:cNvSpPr/>
            <p:nvPr/>
          </p:nvSpPr>
          <p:spPr>
            <a:xfrm>
              <a:off x="3610355" y="1792223"/>
              <a:ext cx="721360" cy="721360"/>
            </a:xfrm>
            <a:custGeom>
              <a:avLst/>
              <a:gdLst/>
              <a:ahLst/>
              <a:cxnLst/>
              <a:rect l="l" t="t" r="r" b="b"/>
              <a:pathLst>
                <a:path w="721360" h="721360">
                  <a:moveTo>
                    <a:pt x="360426" y="0"/>
                  </a:moveTo>
                  <a:lnTo>
                    <a:pt x="311528" y="3291"/>
                  </a:lnTo>
                  <a:lnTo>
                    <a:pt x="264627" y="12878"/>
                  </a:lnTo>
                  <a:lnTo>
                    <a:pt x="220152" y="28330"/>
                  </a:lnTo>
                  <a:lnTo>
                    <a:pt x="178533" y="49219"/>
                  </a:lnTo>
                  <a:lnTo>
                    <a:pt x="140201" y="75114"/>
                  </a:lnTo>
                  <a:lnTo>
                    <a:pt x="105584" y="105584"/>
                  </a:lnTo>
                  <a:lnTo>
                    <a:pt x="75114" y="140201"/>
                  </a:lnTo>
                  <a:lnTo>
                    <a:pt x="49219" y="178533"/>
                  </a:lnTo>
                  <a:lnTo>
                    <a:pt x="28330" y="220152"/>
                  </a:lnTo>
                  <a:lnTo>
                    <a:pt x="12878" y="264627"/>
                  </a:lnTo>
                  <a:lnTo>
                    <a:pt x="3291" y="311528"/>
                  </a:lnTo>
                  <a:lnTo>
                    <a:pt x="0" y="360425"/>
                  </a:lnTo>
                  <a:lnTo>
                    <a:pt x="3291" y="409323"/>
                  </a:lnTo>
                  <a:lnTo>
                    <a:pt x="12878" y="456224"/>
                  </a:lnTo>
                  <a:lnTo>
                    <a:pt x="28330" y="500699"/>
                  </a:lnTo>
                  <a:lnTo>
                    <a:pt x="49219" y="542318"/>
                  </a:lnTo>
                  <a:lnTo>
                    <a:pt x="75114" y="580650"/>
                  </a:lnTo>
                  <a:lnTo>
                    <a:pt x="105584" y="615267"/>
                  </a:lnTo>
                  <a:lnTo>
                    <a:pt x="140201" y="645737"/>
                  </a:lnTo>
                  <a:lnTo>
                    <a:pt x="178533" y="671632"/>
                  </a:lnTo>
                  <a:lnTo>
                    <a:pt x="220152" y="692521"/>
                  </a:lnTo>
                  <a:lnTo>
                    <a:pt x="264627" y="707973"/>
                  </a:lnTo>
                  <a:lnTo>
                    <a:pt x="311528" y="717560"/>
                  </a:lnTo>
                  <a:lnTo>
                    <a:pt x="360426" y="720851"/>
                  </a:lnTo>
                  <a:lnTo>
                    <a:pt x="409323" y="717560"/>
                  </a:lnTo>
                  <a:lnTo>
                    <a:pt x="456224" y="707973"/>
                  </a:lnTo>
                  <a:lnTo>
                    <a:pt x="500699" y="692521"/>
                  </a:lnTo>
                  <a:lnTo>
                    <a:pt x="542318" y="671632"/>
                  </a:lnTo>
                  <a:lnTo>
                    <a:pt x="580650" y="645737"/>
                  </a:lnTo>
                  <a:lnTo>
                    <a:pt x="615267" y="615267"/>
                  </a:lnTo>
                  <a:lnTo>
                    <a:pt x="645737" y="580650"/>
                  </a:lnTo>
                  <a:lnTo>
                    <a:pt x="671632" y="542318"/>
                  </a:lnTo>
                  <a:lnTo>
                    <a:pt x="692521" y="500699"/>
                  </a:lnTo>
                  <a:lnTo>
                    <a:pt x="707973" y="456224"/>
                  </a:lnTo>
                  <a:lnTo>
                    <a:pt x="717560" y="409323"/>
                  </a:lnTo>
                  <a:lnTo>
                    <a:pt x="720852" y="360425"/>
                  </a:lnTo>
                  <a:lnTo>
                    <a:pt x="717560" y="311528"/>
                  </a:lnTo>
                  <a:lnTo>
                    <a:pt x="707973" y="264627"/>
                  </a:lnTo>
                  <a:lnTo>
                    <a:pt x="692521" y="220152"/>
                  </a:lnTo>
                  <a:lnTo>
                    <a:pt x="671632" y="178533"/>
                  </a:lnTo>
                  <a:lnTo>
                    <a:pt x="645737" y="140201"/>
                  </a:lnTo>
                  <a:lnTo>
                    <a:pt x="615267" y="105584"/>
                  </a:lnTo>
                  <a:lnTo>
                    <a:pt x="580650" y="75114"/>
                  </a:lnTo>
                  <a:lnTo>
                    <a:pt x="542318" y="49219"/>
                  </a:lnTo>
                  <a:lnTo>
                    <a:pt x="500699" y="28330"/>
                  </a:lnTo>
                  <a:lnTo>
                    <a:pt x="456224" y="12878"/>
                  </a:lnTo>
                  <a:lnTo>
                    <a:pt x="409323" y="3291"/>
                  </a:lnTo>
                  <a:lnTo>
                    <a:pt x="360426" y="0"/>
                  </a:lnTo>
                  <a:close/>
                </a:path>
              </a:pathLst>
            </a:custGeom>
            <a:solidFill>
              <a:srgbClr val="FFFFFF"/>
            </a:solidFill>
          </p:spPr>
          <p:txBody>
            <a:bodyPr wrap="square" lIns="0" tIns="0" rIns="0" bIns="0" rtlCol="0"/>
            <a:lstStyle/>
            <a:p>
              <a:pPr defTabSz="1828343">
                <a:buClrTx/>
              </a:pPr>
              <a:endParaRPr sz="3599" kern="1200">
                <a:solidFill>
                  <a:prstClr val="black"/>
                </a:solidFill>
                <a:latin typeface="Calibri"/>
                <a:ea typeface="+mn-ea"/>
                <a:cs typeface="+mn-cs"/>
              </a:endParaRPr>
            </a:p>
          </p:txBody>
        </p:sp>
        <p:pic>
          <p:nvPicPr>
            <p:cNvPr id="18" name="object 18"/>
            <p:cNvPicPr/>
            <p:nvPr/>
          </p:nvPicPr>
          <p:blipFill>
            <a:blip r:embed="rId6" cstate="print"/>
            <a:stretch>
              <a:fillRect/>
            </a:stretch>
          </p:blipFill>
          <p:spPr>
            <a:xfrm>
              <a:off x="5626608" y="4447032"/>
              <a:ext cx="902208" cy="900684"/>
            </a:xfrm>
            <a:prstGeom prst="rect">
              <a:avLst/>
            </a:prstGeom>
          </p:spPr>
        </p:pic>
        <p:sp>
          <p:nvSpPr>
            <p:cNvPr id="19" name="object 19"/>
            <p:cNvSpPr/>
            <p:nvPr/>
          </p:nvSpPr>
          <p:spPr>
            <a:xfrm>
              <a:off x="5716523" y="4536948"/>
              <a:ext cx="722630" cy="721360"/>
            </a:xfrm>
            <a:custGeom>
              <a:avLst/>
              <a:gdLst/>
              <a:ahLst/>
              <a:cxnLst/>
              <a:rect l="l" t="t" r="r" b="b"/>
              <a:pathLst>
                <a:path w="722629" h="721360">
                  <a:moveTo>
                    <a:pt x="361188" y="0"/>
                  </a:moveTo>
                  <a:lnTo>
                    <a:pt x="312168" y="3291"/>
                  </a:lnTo>
                  <a:lnTo>
                    <a:pt x="265156" y="12878"/>
                  </a:lnTo>
                  <a:lnTo>
                    <a:pt x="220581" y="28330"/>
                  </a:lnTo>
                  <a:lnTo>
                    <a:pt x="178872" y="49219"/>
                  </a:lnTo>
                  <a:lnTo>
                    <a:pt x="140460" y="75114"/>
                  </a:lnTo>
                  <a:lnTo>
                    <a:pt x="105775" y="105584"/>
                  </a:lnTo>
                  <a:lnTo>
                    <a:pt x="75246" y="140201"/>
                  </a:lnTo>
                  <a:lnTo>
                    <a:pt x="49304" y="178533"/>
                  </a:lnTo>
                  <a:lnTo>
                    <a:pt x="28378" y="220152"/>
                  </a:lnTo>
                  <a:lnTo>
                    <a:pt x="12899" y="264627"/>
                  </a:lnTo>
                  <a:lnTo>
                    <a:pt x="3296" y="311528"/>
                  </a:lnTo>
                  <a:lnTo>
                    <a:pt x="0" y="360425"/>
                  </a:lnTo>
                  <a:lnTo>
                    <a:pt x="3296" y="409323"/>
                  </a:lnTo>
                  <a:lnTo>
                    <a:pt x="12899" y="456224"/>
                  </a:lnTo>
                  <a:lnTo>
                    <a:pt x="28378" y="500699"/>
                  </a:lnTo>
                  <a:lnTo>
                    <a:pt x="49304" y="542318"/>
                  </a:lnTo>
                  <a:lnTo>
                    <a:pt x="75246" y="580650"/>
                  </a:lnTo>
                  <a:lnTo>
                    <a:pt x="105775" y="615267"/>
                  </a:lnTo>
                  <a:lnTo>
                    <a:pt x="140460" y="645737"/>
                  </a:lnTo>
                  <a:lnTo>
                    <a:pt x="178872" y="671632"/>
                  </a:lnTo>
                  <a:lnTo>
                    <a:pt x="220581" y="692521"/>
                  </a:lnTo>
                  <a:lnTo>
                    <a:pt x="265156" y="707973"/>
                  </a:lnTo>
                  <a:lnTo>
                    <a:pt x="312168" y="717560"/>
                  </a:lnTo>
                  <a:lnTo>
                    <a:pt x="361188" y="720851"/>
                  </a:lnTo>
                  <a:lnTo>
                    <a:pt x="410207" y="717560"/>
                  </a:lnTo>
                  <a:lnTo>
                    <a:pt x="457219" y="707973"/>
                  </a:lnTo>
                  <a:lnTo>
                    <a:pt x="501794" y="692521"/>
                  </a:lnTo>
                  <a:lnTo>
                    <a:pt x="543503" y="671632"/>
                  </a:lnTo>
                  <a:lnTo>
                    <a:pt x="581915" y="645737"/>
                  </a:lnTo>
                  <a:lnTo>
                    <a:pt x="616600" y="615267"/>
                  </a:lnTo>
                  <a:lnTo>
                    <a:pt x="647129" y="580650"/>
                  </a:lnTo>
                  <a:lnTo>
                    <a:pt x="673071" y="542318"/>
                  </a:lnTo>
                  <a:lnTo>
                    <a:pt x="693997" y="500699"/>
                  </a:lnTo>
                  <a:lnTo>
                    <a:pt x="709476" y="456224"/>
                  </a:lnTo>
                  <a:lnTo>
                    <a:pt x="719079" y="409323"/>
                  </a:lnTo>
                  <a:lnTo>
                    <a:pt x="722376" y="360425"/>
                  </a:lnTo>
                  <a:lnTo>
                    <a:pt x="719079" y="311528"/>
                  </a:lnTo>
                  <a:lnTo>
                    <a:pt x="709476" y="264627"/>
                  </a:lnTo>
                  <a:lnTo>
                    <a:pt x="693997" y="220152"/>
                  </a:lnTo>
                  <a:lnTo>
                    <a:pt x="673071" y="178533"/>
                  </a:lnTo>
                  <a:lnTo>
                    <a:pt x="647129" y="140201"/>
                  </a:lnTo>
                  <a:lnTo>
                    <a:pt x="616600" y="105584"/>
                  </a:lnTo>
                  <a:lnTo>
                    <a:pt x="581915" y="75114"/>
                  </a:lnTo>
                  <a:lnTo>
                    <a:pt x="543503" y="49219"/>
                  </a:lnTo>
                  <a:lnTo>
                    <a:pt x="501794" y="28330"/>
                  </a:lnTo>
                  <a:lnTo>
                    <a:pt x="457219" y="12878"/>
                  </a:lnTo>
                  <a:lnTo>
                    <a:pt x="410207" y="3291"/>
                  </a:lnTo>
                  <a:lnTo>
                    <a:pt x="361188" y="0"/>
                  </a:lnTo>
                  <a:close/>
                </a:path>
              </a:pathLst>
            </a:custGeom>
            <a:solidFill>
              <a:srgbClr val="FFFFFF"/>
            </a:solidFill>
          </p:spPr>
          <p:txBody>
            <a:bodyPr wrap="square" lIns="0" tIns="0" rIns="0" bIns="0" rtlCol="0"/>
            <a:lstStyle/>
            <a:p>
              <a:pPr defTabSz="1828343">
                <a:buClrTx/>
              </a:pPr>
              <a:endParaRPr sz="3599" kern="1200">
                <a:solidFill>
                  <a:prstClr val="black"/>
                </a:solidFill>
                <a:latin typeface="Calibri"/>
                <a:ea typeface="+mn-ea"/>
                <a:cs typeface="+mn-cs"/>
              </a:endParaRPr>
            </a:p>
          </p:txBody>
        </p:sp>
        <p:pic>
          <p:nvPicPr>
            <p:cNvPr id="20" name="object 20"/>
            <p:cNvPicPr/>
            <p:nvPr/>
          </p:nvPicPr>
          <p:blipFill>
            <a:blip r:embed="rId7" cstate="print"/>
            <a:stretch>
              <a:fillRect/>
            </a:stretch>
          </p:blipFill>
          <p:spPr>
            <a:xfrm>
              <a:off x="9994392" y="4437888"/>
              <a:ext cx="900683" cy="900684"/>
            </a:xfrm>
            <a:prstGeom prst="rect">
              <a:avLst/>
            </a:prstGeom>
          </p:spPr>
        </p:pic>
        <p:sp>
          <p:nvSpPr>
            <p:cNvPr id="21" name="object 21"/>
            <p:cNvSpPr/>
            <p:nvPr/>
          </p:nvSpPr>
          <p:spPr>
            <a:xfrm>
              <a:off x="10084307" y="4527804"/>
              <a:ext cx="721360" cy="721360"/>
            </a:xfrm>
            <a:custGeom>
              <a:avLst/>
              <a:gdLst/>
              <a:ahLst/>
              <a:cxnLst/>
              <a:rect l="l" t="t" r="r" b="b"/>
              <a:pathLst>
                <a:path w="721359" h="721360">
                  <a:moveTo>
                    <a:pt x="360425" y="0"/>
                  </a:moveTo>
                  <a:lnTo>
                    <a:pt x="311528" y="3291"/>
                  </a:lnTo>
                  <a:lnTo>
                    <a:pt x="264627" y="12878"/>
                  </a:lnTo>
                  <a:lnTo>
                    <a:pt x="220152" y="28330"/>
                  </a:lnTo>
                  <a:lnTo>
                    <a:pt x="178533" y="49219"/>
                  </a:lnTo>
                  <a:lnTo>
                    <a:pt x="140201" y="75114"/>
                  </a:lnTo>
                  <a:lnTo>
                    <a:pt x="105584" y="105584"/>
                  </a:lnTo>
                  <a:lnTo>
                    <a:pt x="75114" y="140201"/>
                  </a:lnTo>
                  <a:lnTo>
                    <a:pt x="49219" y="178533"/>
                  </a:lnTo>
                  <a:lnTo>
                    <a:pt x="28330" y="220152"/>
                  </a:lnTo>
                  <a:lnTo>
                    <a:pt x="12878" y="264627"/>
                  </a:lnTo>
                  <a:lnTo>
                    <a:pt x="3291" y="311528"/>
                  </a:lnTo>
                  <a:lnTo>
                    <a:pt x="0" y="360426"/>
                  </a:lnTo>
                  <a:lnTo>
                    <a:pt x="3291" y="409323"/>
                  </a:lnTo>
                  <a:lnTo>
                    <a:pt x="12878" y="456224"/>
                  </a:lnTo>
                  <a:lnTo>
                    <a:pt x="28330" y="500699"/>
                  </a:lnTo>
                  <a:lnTo>
                    <a:pt x="49219" y="542318"/>
                  </a:lnTo>
                  <a:lnTo>
                    <a:pt x="75114" y="580650"/>
                  </a:lnTo>
                  <a:lnTo>
                    <a:pt x="105584" y="615267"/>
                  </a:lnTo>
                  <a:lnTo>
                    <a:pt x="140201" y="645737"/>
                  </a:lnTo>
                  <a:lnTo>
                    <a:pt x="178533" y="671632"/>
                  </a:lnTo>
                  <a:lnTo>
                    <a:pt x="220152" y="692521"/>
                  </a:lnTo>
                  <a:lnTo>
                    <a:pt x="264627" y="707973"/>
                  </a:lnTo>
                  <a:lnTo>
                    <a:pt x="311528" y="717560"/>
                  </a:lnTo>
                  <a:lnTo>
                    <a:pt x="360425" y="720852"/>
                  </a:lnTo>
                  <a:lnTo>
                    <a:pt x="409323" y="717560"/>
                  </a:lnTo>
                  <a:lnTo>
                    <a:pt x="456224" y="707973"/>
                  </a:lnTo>
                  <a:lnTo>
                    <a:pt x="500699" y="692521"/>
                  </a:lnTo>
                  <a:lnTo>
                    <a:pt x="542318" y="671632"/>
                  </a:lnTo>
                  <a:lnTo>
                    <a:pt x="580650" y="645737"/>
                  </a:lnTo>
                  <a:lnTo>
                    <a:pt x="615267" y="615267"/>
                  </a:lnTo>
                  <a:lnTo>
                    <a:pt x="645737" y="580650"/>
                  </a:lnTo>
                  <a:lnTo>
                    <a:pt x="671632" y="542318"/>
                  </a:lnTo>
                  <a:lnTo>
                    <a:pt x="692521" y="500699"/>
                  </a:lnTo>
                  <a:lnTo>
                    <a:pt x="707973" y="456224"/>
                  </a:lnTo>
                  <a:lnTo>
                    <a:pt x="717560" y="409323"/>
                  </a:lnTo>
                  <a:lnTo>
                    <a:pt x="720851" y="360426"/>
                  </a:lnTo>
                  <a:lnTo>
                    <a:pt x="717560" y="311528"/>
                  </a:lnTo>
                  <a:lnTo>
                    <a:pt x="707973" y="264627"/>
                  </a:lnTo>
                  <a:lnTo>
                    <a:pt x="692521" y="220152"/>
                  </a:lnTo>
                  <a:lnTo>
                    <a:pt x="671632" y="178533"/>
                  </a:lnTo>
                  <a:lnTo>
                    <a:pt x="645737" y="140201"/>
                  </a:lnTo>
                  <a:lnTo>
                    <a:pt x="615267" y="105584"/>
                  </a:lnTo>
                  <a:lnTo>
                    <a:pt x="580650" y="75114"/>
                  </a:lnTo>
                  <a:lnTo>
                    <a:pt x="542318" y="49219"/>
                  </a:lnTo>
                  <a:lnTo>
                    <a:pt x="500699" y="28330"/>
                  </a:lnTo>
                  <a:lnTo>
                    <a:pt x="456224" y="12878"/>
                  </a:lnTo>
                  <a:lnTo>
                    <a:pt x="409323" y="3291"/>
                  </a:lnTo>
                  <a:lnTo>
                    <a:pt x="360425" y="0"/>
                  </a:lnTo>
                  <a:close/>
                </a:path>
              </a:pathLst>
            </a:custGeom>
            <a:solidFill>
              <a:srgbClr val="FFFFFF"/>
            </a:solidFill>
          </p:spPr>
          <p:txBody>
            <a:bodyPr wrap="square" lIns="0" tIns="0" rIns="0" bIns="0" rtlCol="0"/>
            <a:lstStyle/>
            <a:p>
              <a:pPr defTabSz="1828343">
                <a:buClrTx/>
              </a:pPr>
              <a:endParaRPr sz="3599" kern="1200">
                <a:solidFill>
                  <a:prstClr val="black"/>
                </a:solidFill>
                <a:latin typeface="Calibri"/>
                <a:ea typeface="+mn-ea"/>
                <a:cs typeface="+mn-cs"/>
              </a:endParaRPr>
            </a:p>
          </p:txBody>
        </p:sp>
        <p:sp>
          <p:nvSpPr>
            <p:cNvPr id="22" name="object 22"/>
            <p:cNvSpPr/>
            <p:nvPr/>
          </p:nvSpPr>
          <p:spPr>
            <a:xfrm>
              <a:off x="1609767" y="4653195"/>
              <a:ext cx="457200" cy="457200"/>
            </a:xfrm>
            <a:custGeom>
              <a:avLst/>
              <a:gdLst/>
              <a:ahLst/>
              <a:cxnLst/>
              <a:rect l="l" t="t" r="r" b="b"/>
              <a:pathLst>
                <a:path w="457200" h="457200">
                  <a:moveTo>
                    <a:pt x="300556" y="326093"/>
                  </a:moveTo>
                  <a:lnTo>
                    <a:pt x="278976" y="326093"/>
                  </a:lnTo>
                  <a:lnTo>
                    <a:pt x="406103" y="453347"/>
                  </a:lnTo>
                  <a:lnTo>
                    <a:pt x="414485" y="456776"/>
                  </a:lnTo>
                  <a:lnTo>
                    <a:pt x="423248" y="456776"/>
                  </a:lnTo>
                  <a:lnTo>
                    <a:pt x="450549" y="441568"/>
                  </a:lnTo>
                  <a:lnTo>
                    <a:pt x="423328" y="441568"/>
                  </a:lnTo>
                  <a:lnTo>
                    <a:pt x="416591" y="440258"/>
                  </a:lnTo>
                  <a:lnTo>
                    <a:pt x="410675" y="436329"/>
                  </a:lnTo>
                  <a:lnTo>
                    <a:pt x="300556" y="326093"/>
                  </a:lnTo>
                  <a:close/>
                </a:path>
                <a:path w="457200" h="457200">
                  <a:moveTo>
                    <a:pt x="338412" y="291295"/>
                  </a:moveTo>
                  <a:lnTo>
                    <a:pt x="316822" y="291295"/>
                  </a:lnTo>
                  <a:lnTo>
                    <a:pt x="439631" y="414104"/>
                  </a:lnTo>
                  <a:lnTo>
                    <a:pt x="441536" y="418676"/>
                  </a:lnTo>
                  <a:lnTo>
                    <a:pt x="441536" y="428201"/>
                  </a:lnTo>
                  <a:lnTo>
                    <a:pt x="439504" y="432900"/>
                  </a:lnTo>
                  <a:lnTo>
                    <a:pt x="436075" y="436329"/>
                  </a:lnTo>
                  <a:lnTo>
                    <a:pt x="430088" y="440258"/>
                  </a:lnTo>
                  <a:lnTo>
                    <a:pt x="423328" y="441568"/>
                  </a:lnTo>
                  <a:lnTo>
                    <a:pt x="450549" y="441568"/>
                  </a:lnTo>
                  <a:lnTo>
                    <a:pt x="454355" y="435885"/>
                  </a:lnTo>
                  <a:lnTo>
                    <a:pt x="456808" y="423375"/>
                  </a:lnTo>
                  <a:lnTo>
                    <a:pt x="454355" y="410866"/>
                  </a:lnTo>
                  <a:lnTo>
                    <a:pt x="446997" y="399880"/>
                  </a:lnTo>
                  <a:lnTo>
                    <a:pt x="338412" y="291295"/>
                  </a:lnTo>
                  <a:close/>
                </a:path>
                <a:path w="457200" h="457200">
                  <a:moveTo>
                    <a:pt x="190824" y="0"/>
                  </a:moveTo>
                  <a:lnTo>
                    <a:pt x="145182" y="2688"/>
                  </a:lnTo>
                  <a:lnTo>
                    <a:pt x="101698" y="16806"/>
                  </a:lnTo>
                  <a:lnTo>
                    <a:pt x="62745" y="41910"/>
                  </a:lnTo>
                  <a:lnTo>
                    <a:pt x="30691" y="77554"/>
                  </a:lnTo>
                  <a:lnTo>
                    <a:pt x="9186" y="120403"/>
                  </a:lnTo>
                  <a:lnTo>
                    <a:pt x="0" y="165833"/>
                  </a:lnTo>
                  <a:lnTo>
                    <a:pt x="2688" y="211476"/>
                  </a:lnTo>
                  <a:lnTo>
                    <a:pt x="16806" y="254959"/>
                  </a:lnTo>
                  <a:lnTo>
                    <a:pt x="41910" y="293913"/>
                  </a:lnTo>
                  <a:lnTo>
                    <a:pt x="77554" y="325966"/>
                  </a:lnTo>
                  <a:lnTo>
                    <a:pt x="126082" y="349328"/>
                  </a:lnTo>
                  <a:lnTo>
                    <a:pt x="178218" y="357129"/>
                  </a:lnTo>
                  <a:lnTo>
                    <a:pt x="230377" y="349380"/>
                  </a:lnTo>
                  <a:lnTo>
                    <a:pt x="246110" y="341841"/>
                  </a:lnTo>
                  <a:lnTo>
                    <a:pt x="178519" y="341841"/>
                  </a:lnTo>
                  <a:lnTo>
                    <a:pt x="135122" y="335961"/>
                  </a:lnTo>
                  <a:lnTo>
                    <a:pt x="96134" y="319480"/>
                  </a:lnTo>
                  <a:lnTo>
                    <a:pt x="63082" y="293913"/>
                  </a:lnTo>
                  <a:lnTo>
                    <a:pt x="37596" y="260909"/>
                  </a:lnTo>
                  <a:lnTo>
                    <a:pt x="21151" y="221917"/>
                  </a:lnTo>
                  <a:lnTo>
                    <a:pt x="15324" y="178519"/>
                  </a:lnTo>
                  <a:lnTo>
                    <a:pt x="21151" y="135112"/>
                  </a:lnTo>
                  <a:lnTo>
                    <a:pt x="37596" y="96101"/>
                  </a:lnTo>
                  <a:lnTo>
                    <a:pt x="63108" y="63044"/>
                  </a:lnTo>
                  <a:lnTo>
                    <a:pt x="96134" y="37502"/>
                  </a:lnTo>
                  <a:lnTo>
                    <a:pt x="135122" y="21033"/>
                  </a:lnTo>
                  <a:lnTo>
                    <a:pt x="178519" y="15197"/>
                  </a:lnTo>
                  <a:lnTo>
                    <a:pt x="248232" y="15197"/>
                  </a:lnTo>
                  <a:lnTo>
                    <a:pt x="236255" y="9186"/>
                  </a:lnTo>
                  <a:lnTo>
                    <a:pt x="190824" y="0"/>
                  </a:lnTo>
                  <a:close/>
                </a:path>
                <a:path w="457200" h="457200">
                  <a:moveTo>
                    <a:pt x="248232" y="15197"/>
                  </a:moveTo>
                  <a:lnTo>
                    <a:pt x="178519" y="15197"/>
                  </a:lnTo>
                  <a:lnTo>
                    <a:pt x="221926" y="21033"/>
                  </a:lnTo>
                  <a:lnTo>
                    <a:pt x="260937" y="37502"/>
                  </a:lnTo>
                  <a:lnTo>
                    <a:pt x="293994" y="63044"/>
                  </a:lnTo>
                  <a:lnTo>
                    <a:pt x="319536" y="96101"/>
                  </a:lnTo>
                  <a:lnTo>
                    <a:pt x="336005" y="135112"/>
                  </a:lnTo>
                  <a:lnTo>
                    <a:pt x="341841" y="178519"/>
                  </a:lnTo>
                  <a:lnTo>
                    <a:pt x="336005" y="221926"/>
                  </a:lnTo>
                  <a:lnTo>
                    <a:pt x="319536" y="260937"/>
                  </a:lnTo>
                  <a:lnTo>
                    <a:pt x="293994" y="293994"/>
                  </a:lnTo>
                  <a:lnTo>
                    <a:pt x="260937" y="319536"/>
                  </a:lnTo>
                  <a:lnTo>
                    <a:pt x="221926" y="336005"/>
                  </a:lnTo>
                  <a:lnTo>
                    <a:pt x="178519" y="341841"/>
                  </a:lnTo>
                  <a:lnTo>
                    <a:pt x="246110" y="341841"/>
                  </a:lnTo>
                  <a:lnTo>
                    <a:pt x="278976" y="326093"/>
                  </a:lnTo>
                  <a:lnTo>
                    <a:pt x="300556" y="326093"/>
                  </a:lnTo>
                  <a:lnTo>
                    <a:pt x="291295" y="316822"/>
                  </a:lnTo>
                  <a:lnTo>
                    <a:pt x="298177" y="310940"/>
                  </a:lnTo>
                  <a:lnTo>
                    <a:pt x="304725" y="304725"/>
                  </a:lnTo>
                  <a:lnTo>
                    <a:pt x="310940" y="298177"/>
                  </a:lnTo>
                  <a:lnTo>
                    <a:pt x="316822" y="291295"/>
                  </a:lnTo>
                  <a:lnTo>
                    <a:pt x="338412" y="291295"/>
                  </a:lnTo>
                  <a:lnTo>
                    <a:pt x="326728" y="279611"/>
                  </a:lnTo>
                  <a:lnTo>
                    <a:pt x="325966" y="279103"/>
                  </a:lnTo>
                  <a:lnTo>
                    <a:pt x="347472" y="236264"/>
                  </a:lnTo>
                  <a:lnTo>
                    <a:pt x="356658" y="190852"/>
                  </a:lnTo>
                  <a:lnTo>
                    <a:pt x="353970" y="145229"/>
                  </a:lnTo>
                  <a:lnTo>
                    <a:pt x="339851" y="101755"/>
                  </a:lnTo>
                  <a:lnTo>
                    <a:pt x="314748" y="62789"/>
                  </a:lnTo>
                  <a:lnTo>
                    <a:pt x="279103" y="30691"/>
                  </a:lnTo>
                  <a:lnTo>
                    <a:pt x="248232" y="15197"/>
                  </a:lnTo>
                  <a:close/>
                </a:path>
              </a:pathLst>
            </a:custGeom>
            <a:solidFill>
              <a:srgbClr val="000000"/>
            </a:solidFill>
          </p:spPr>
          <p:txBody>
            <a:bodyPr wrap="square" lIns="0" tIns="0" rIns="0" bIns="0" rtlCol="0"/>
            <a:lstStyle/>
            <a:p>
              <a:pPr defTabSz="1828343">
                <a:buClrTx/>
              </a:pPr>
              <a:endParaRPr sz="3599" kern="1200">
                <a:solidFill>
                  <a:prstClr val="black"/>
                </a:solidFill>
                <a:latin typeface="Calibri"/>
                <a:ea typeface="+mn-ea"/>
                <a:cs typeface="+mn-cs"/>
              </a:endParaRPr>
            </a:p>
          </p:txBody>
        </p:sp>
        <p:pic>
          <p:nvPicPr>
            <p:cNvPr id="23" name="object 23"/>
            <p:cNvPicPr/>
            <p:nvPr/>
          </p:nvPicPr>
          <p:blipFill>
            <a:blip r:embed="rId8" cstate="print"/>
            <a:stretch>
              <a:fillRect/>
            </a:stretch>
          </p:blipFill>
          <p:spPr>
            <a:xfrm>
              <a:off x="1682495" y="4753355"/>
              <a:ext cx="211836" cy="129539"/>
            </a:xfrm>
            <a:prstGeom prst="rect">
              <a:avLst/>
            </a:prstGeom>
          </p:spPr>
        </p:pic>
        <p:pic>
          <p:nvPicPr>
            <p:cNvPr id="24" name="object 24"/>
            <p:cNvPicPr/>
            <p:nvPr/>
          </p:nvPicPr>
          <p:blipFill>
            <a:blip r:embed="rId9" cstate="print"/>
            <a:stretch>
              <a:fillRect/>
            </a:stretch>
          </p:blipFill>
          <p:spPr>
            <a:xfrm>
              <a:off x="3729735" y="1885187"/>
              <a:ext cx="485139" cy="457200"/>
            </a:xfrm>
            <a:prstGeom prst="rect">
              <a:avLst/>
            </a:prstGeom>
          </p:spPr>
        </p:pic>
        <p:pic>
          <p:nvPicPr>
            <p:cNvPr id="25" name="object 25"/>
            <p:cNvPicPr/>
            <p:nvPr/>
          </p:nvPicPr>
          <p:blipFill>
            <a:blip r:embed="rId10" cstate="print"/>
            <a:stretch>
              <a:fillRect/>
            </a:stretch>
          </p:blipFill>
          <p:spPr>
            <a:xfrm>
              <a:off x="5833871" y="4652772"/>
              <a:ext cx="509015" cy="509015"/>
            </a:xfrm>
            <a:prstGeom prst="rect">
              <a:avLst/>
            </a:prstGeom>
          </p:spPr>
        </p:pic>
        <p:sp>
          <p:nvSpPr>
            <p:cNvPr id="26" name="object 26"/>
            <p:cNvSpPr/>
            <p:nvPr/>
          </p:nvSpPr>
          <p:spPr>
            <a:xfrm>
              <a:off x="10180319" y="4717923"/>
              <a:ext cx="576580" cy="319405"/>
            </a:xfrm>
            <a:custGeom>
              <a:avLst/>
              <a:gdLst/>
              <a:ahLst/>
              <a:cxnLst/>
              <a:rect l="l" t="t" r="r" b="b"/>
              <a:pathLst>
                <a:path w="576579" h="319404">
                  <a:moveTo>
                    <a:pt x="90677" y="137794"/>
                  </a:moveTo>
                  <a:lnTo>
                    <a:pt x="55399" y="144924"/>
                  </a:lnTo>
                  <a:lnTo>
                    <a:pt x="26574" y="164353"/>
                  </a:lnTo>
                  <a:lnTo>
                    <a:pt x="7131" y="193141"/>
                  </a:lnTo>
                  <a:lnTo>
                    <a:pt x="0" y="228345"/>
                  </a:lnTo>
                  <a:lnTo>
                    <a:pt x="7131" y="263604"/>
                  </a:lnTo>
                  <a:lnTo>
                    <a:pt x="26574" y="292385"/>
                  </a:lnTo>
                  <a:lnTo>
                    <a:pt x="55399" y="311784"/>
                  </a:lnTo>
                  <a:lnTo>
                    <a:pt x="90677" y="318896"/>
                  </a:lnTo>
                  <a:lnTo>
                    <a:pt x="486409" y="318896"/>
                  </a:lnTo>
                  <a:lnTo>
                    <a:pt x="487172" y="318643"/>
                  </a:lnTo>
                  <a:lnTo>
                    <a:pt x="487806" y="318515"/>
                  </a:lnTo>
                  <a:lnTo>
                    <a:pt x="522261" y="310784"/>
                  </a:lnTo>
                  <a:lnTo>
                    <a:pt x="533627" y="302894"/>
                  </a:lnTo>
                  <a:lnTo>
                    <a:pt x="90677" y="302894"/>
                  </a:lnTo>
                  <a:lnTo>
                    <a:pt x="61573" y="297199"/>
                  </a:lnTo>
                  <a:lnTo>
                    <a:pt x="37766" y="281336"/>
                  </a:lnTo>
                  <a:lnTo>
                    <a:pt x="21651" y="257710"/>
                  </a:lnTo>
                  <a:lnTo>
                    <a:pt x="15621" y="228726"/>
                  </a:lnTo>
                  <a:lnTo>
                    <a:pt x="21391" y="199695"/>
                  </a:lnTo>
                  <a:lnTo>
                    <a:pt x="37306" y="175926"/>
                  </a:lnTo>
                  <a:lnTo>
                    <a:pt x="60983" y="159825"/>
                  </a:lnTo>
                  <a:lnTo>
                    <a:pt x="90043" y="153796"/>
                  </a:lnTo>
                  <a:lnTo>
                    <a:pt x="117247" y="153796"/>
                  </a:lnTo>
                  <a:lnTo>
                    <a:pt x="118109" y="150240"/>
                  </a:lnTo>
                  <a:lnTo>
                    <a:pt x="118363" y="148970"/>
                  </a:lnTo>
                  <a:lnTo>
                    <a:pt x="118363" y="147574"/>
                  </a:lnTo>
                  <a:lnTo>
                    <a:pt x="118109" y="146303"/>
                  </a:lnTo>
                  <a:lnTo>
                    <a:pt x="117661" y="138429"/>
                  </a:lnTo>
                  <a:lnTo>
                    <a:pt x="100583" y="138429"/>
                  </a:lnTo>
                  <a:lnTo>
                    <a:pt x="97281" y="138049"/>
                  </a:lnTo>
                  <a:lnTo>
                    <a:pt x="90677" y="137794"/>
                  </a:lnTo>
                  <a:close/>
                </a:path>
                <a:path w="576579" h="319404">
                  <a:moveTo>
                    <a:pt x="534769" y="154685"/>
                  </a:moveTo>
                  <a:lnTo>
                    <a:pt x="476757" y="154685"/>
                  </a:lnTo>
                  <a:lnTo>
                    <a:pt x="506198" y="157055"/>
                  </a:lnTo>
                  <a:lnTo>
                    <a:pt x="531590" y="170021"/>
                  </a:lnTo>
                  <a:lnTo>
                    <a:pt x="550267" y="191512"/>
                  </a:lnTo>
                  <a:lnTo>
                    <a:pt x="559561" y="219456"/>
                  </a:lnTo>
                  <a:lnTo>
                    <a:pt x="557244" y="248820"/>
                  </a:lnTo>
                  <a:lnTo>
                    <a:pt x="522700" y="292786"/>
                  </a:lnTo>
                  <a:lnTo>
                    <a:pt x="90677" y="302894"/>
                  </a:lnTo>
                  <a:lnTo>
                    <a:pt x="533627" y="302894"/>
                  </a:lnTo>
                  <a:lnTo>
                    <a:pt x="550275" y="291338"/>
                  </a:lnTo>
                  <a:lnTo>
                    <a:pt x="569120" y="262937"/>
                  </a:lnTo>
                  <a:lnTo>
                    <a:pt x="576072" y="228345"/>
                  </a:lnTo>
                  <a:lnTo>
                    <a:pt x="568961" y="193272"/>
                  </a:lnTo>
                  <a:lnTo>
                    <a:pt x="549576" y="164639"/>
                  </a:lnTo>
                  <a:lnTo>
                    <a:pt x="534769" y="154685"/>
                  </a:lnTo>
                  <a:close/>
                </a:path>
                <a:path w="576579" h="319404">
                  <a:moveTo>
                    <a:pt x="117247" y="153796"/>
                  </a:moveTo>
                  <a:lnTo>
                    <a:pt x="96265" y="153796"/>
                  </a:lnTo>
                  <a:lnTo>
                    <a:pt x="102361" y="154558"/>
                  </a:lnTo>
                  <a:lnTo>
                    <a:pt x="108457" y="156082"/>
                  </a:lnTo>
                  <a:lnTo>
                    <a:pt x="112775" y="157099"/>
                  </a:lnTo>
                  <a:lnTo>
                    <a:pt x="117094" y="154431"/>
                  </a:lnTo>
                  <a:lnTo>
                    <a:pt x="117247" y="153796"/>
                  </a:lnTo>
                  <a:close/>
                </a:path>
                <a:path w="576579" h="319404">
                  <a:moveTo>
                    <a:pt x="451443" y="95938"/>
                  </a:moveTo>
                  <a:lnTo>
                    <a:pt x="412382" y="95938"/>
                  </a:lnTo>
                  <a:lnTo>
                    <a:pt x="436229" y="104060"/>
                  </a:lnTo>
                  <a:lnTo>
                    <a:pt x="455289" y="120540"/>
                  </a:lnTo>
                  <a:lnTo>
                    <a:pt x="466978" y="143890"/>
                  </a:lnTo>
                  <a:lnTo>
                    <a:pt x="467359" y="145414"/>
                  </a:lnTo>
                  <a:lnTo>
                    <a:pt x="467613" y="146812"/>
                  </a:lnTo>
                  <a:lnTo>
                    <a:pt x="467995" y="148335"/>
                  </a:lnTo>
                  <a:lnTo>
                    <a:pt x="468756" y="152400"/>
                  </a:lnTo>
                  <a:lnTo>
                    <a:pt x="472566" y="155194"/>
                  </a:lnTo>
                  <a:lnTo>
                    <a:pt x="476757" y="154685"/>
                  </a:lnTo>
                  <a:lnTo>
                    <a:pt x="534769" y="154685"/>
                  </a:lnTo>
                  <a:lnTo>
                    <a:pt x="520832" y="145317"/>
                  </a:lnTo>
                  <a:lnTo>
                    <a:pt x="486273" y="138302"/>
                  </a:lnTo>
                  <a:lnTo>
                    <a:pt x="481964" y="138302"/>
                  </a:lnTo>
                  <a:lnTo>
                    <a:pt x="468671" y="111839"/>
                  </a:lnTo>
                  <a:lnTo>
                    <a:pt x="451443" y="95938"/>
                  </a:lnTo>
                  <a:close/>
                </a:path>
                <a:path w="576579" h="319404">
                  <a:moveTo>
                    <a:pt x="171196" y="61975"/>
                  </a:moveTo>
                  <a:lnTo>
                    <a:pt x="143621" y="67528"/>
                  </a:lnTo>
                  <a:lnTo>
                    <a:pt x="121094" y="82676"/>
                  </a:lnTo>
                  <a:lnTo>
                    <a:pt x="105902" y="105159"/>
                  </a:lnTo>
                  <a:lnTo>
                    <a:pt x="100329" y="132714"/>
                  </a:lnTo>
                  <a:lnTo>
                    <a:pt x="100329" y="136525"/>
                  </a:lnTo>
                  <a:lnTo>
                    <a:pt x="100583" y="138429"/>
                  </a:lnTo>
                  <a:lnTo>
                    <a:pt x="117661" y="138429"/>
                  </a:lnTo>
                  <a:lnTo>
                    <a:pt x="116879" y="124708"/>
                  </a:lnTo>
                  <a:lnTo>
                    <a:pt x="123793" y="104981"/>
                  </a:lnTo>
                  <a:lnTo>
                    <a:pt x="137612" y="89279"/>
                  </a:lnTo>
                  <a:lnTo>
                    <a:pt x="157099" y="79756"/>
                  </a:lnTo>
                  <a:lnTo>
                    <a:pt x="161671" y="78485"/>
                  </a:lnTo>
                  <a:lnTo>
                    <a:pt x="166370" y="77977"/>
                  </a:lnTo>
                  <a:lnTo>
                    <a:pt x="219121" y="77977"/>
                  </a:lnTo>
                  <a:lnTo>
                    <a:pt x="221951" y="69850"/>
                  </a:lnTo>
                  <a:lnTo>
                    <a:pt x="203580" y="69850"/>
                  </a:lnTo>
                  <a:lnTo>
                    <a:pt x="195877" y="66422"/>
                  </a:lnTo>
                  <a:lnTo>
                    <a:pt x="187864" y="63960"/>
                  </a:lnTo>
                  <a:lnTo>
                    <a:pt x="179613" y="62474"/>
                  </a:lnTo>
                  <a:lnTo>
                    <a:pt x="171196" y="61975"/>
                  </a:lnTo>
                  <a:close/>
                </a:path>
                <a:path w="576579" h="319404">
                  <a:moveTo>
                    <a:pt x="485648" y="138175"/>
                  </a:moveTo>
                  <a:lnTo>
                    <a:pt x="483234" y="138175"/>
                  </a:lnTo>
                  <a:lnTo>
                    <a:pt x="481964" y="138302"/>
                  </a:lnTo>
                  <a:lnTo>
                    <a:pt x="486273" y="138302"/>
                  </a:lnTo>
                  <a:lnTo>
                    <a:pt x="485648" y="138175"/>
                  </a:lnTo>
                  <a:close/>
                </a:path>
                <a:path w="576579" h="319404">
                  <a:moveTo>
                    <a:pt x="349281" y="15620"/>
                  </a:moveTo>
                  <a:lnTo>
                    <a:pt x="307212" y="15620"/>
                  </a:lnTo>
                  <a:lnTo>
                    <a:pt x="333724" y="24110"/>
                  </a:lnTo>
                  <a:lnTo>
                    <a:pt x="355187" y="40576"/>
                  </a:lnTo>
                  <a:lnTo>
                    <a:pt x="369935" y="63234"/>
                  </a:lnTo>
                  <a:lnTo>
                    <a:pt x="376300" y="90296"/>
                  </a:lnTo>
                  <a:lnTo>
                    <a:pt x="376554" y="94741"/>
                  </a:lnTo>
                  <a:lnTo>
                    <a:pt x="380364" y="98170"/>
                  </a:lnTo>
                  <a:lnTo>
                    <a:pt x="384809" y="97916"/>
                  </a:lnTo>
                  <a:lnTo>
                    <a:pt x="385318" y="97789"/>
                  </a:lnTo>
                  <a:lnTo>
                    <a:pt x="385825" y="97789"/>
                  </a:lnTo>
                  <a:lnTo>
                    <a:pt x="386333" y="97662"/>
                  </a:lnTo>
                  <a:lnTo>
                    <a:pt x="412382" y="95938"/>
                  </a:lnTo>
                  <a:lnTo>
                    <a:pt x="451443" y="95938"/>
                  </a:lnTo>
                  <a:lnTo>
                    <a:pt x="447532" y="92328"/>
                  </a:lnTo>
                  <a:lnTo>
                    <a:pt x="420939" y="81295"/>
                  </a:lnTo>
                  <a:lnTo>
                    <a:pt x="391286" y="80263"/>
                  </a:lnTo>
                  <a:lnTo>
                    <a:pt x="378202" y="44523"/>
                  </a:lnTo>
                  <a:lnTo>
                    <a:pt x="353282" y="17510"/>
                  </a:lnTo>
                  <a:lnTo>
                    <a:pt x="349281" y="15620"/>
                  </a:lnTo>
                  <a:close/>
                </a:path>
                <a:path w="576579" h="319404">
                  <a:moveTo>
                    <a:pt x="219121" y="77977"/>
                  </a:moveTo>
                  <a:lnTo>
                    <a:pt x="171196" y="77977"/>
                  </a:lnTo>
                  <a:lnTo>
                    <a:pt x="180072" y="78706"/>
                  </a:lnTo>
                  <a:lnTo>
                    <a:pt x="188674" y="80851"/>
                  </a:lnTo>
                  <a:lnTo>
                    <a:pt x="196824" y="84353"/>
                  </a:lnTo>
                  <a:lnTo>
                    <a:pt x="204343" y="89153"/>
                  </a:lnTo>
                  <a:lnTo>
                    <a:pt x="207772" y="91820"/>
                  </a:lnTo>
                  <a:lnTo>
                    <a:pt x="212851" y="91185"/>
                  </a:lnTo>
                  <a:lnTo>
                    <a:pt x="215519" y="87629"/>
                  </a:lnTo>
                  <a:lnTo>
                    <a:pt x="216407" y="86487"/>
                  </a:lnTo>
                  <a:lnTo>
                    <a:pt x="216915" y="85216"/>
                  </a:lnTo>
                  <a:lnTo>
                    <a:pt x="217043" y="83946"/>
                  </a:lnTo>
                  <a:lnTo>
                    <a:pt x="219121" y="77977"/>
                  </a:lnTo>
                  <a:close/>
                </a:path>
                <a:path w="576579" h="319404">
                  <a:moveTo>
                    <a:pt x="281939" y="0"/>
                  </a:moveTo>
                  <a:lnTo>
                    <a:pt x="255176" y="8163"/>
                  </a:lnTo>
                  <a:lnTo>
                    <a:pt x="232330" y="23304"/>
                  </a:lnTo>
                  <a:lnTo>
                    <a:pt x="214699" y="44255"/>
                  </a:lnTo>
                  <a:lnTo>
                    <a:pt x="203580" y="69850"/>
                  </a:lnTo>
                  <a:lnTo>
                    <a:pt x="221951" y="69850"/>
                  </a:lnTo>
                  <a:lnTo>
                    <a:pt x="227488" y="53947"/>
                  </a:lnTo>
                  <a:lnTo>
                    <a:pt x="247935" y="31114"/>
                  </a:lnTo>
                  <a:lnTo>
                    <a:pt x="275478" y="17617"/>
                  </a:lnTo>
                  <a:lnTo>
                    <a:pt x="307212" y="15620"/>
                  </a:lnTo>
                  <a:lnTo>
                    <a:pt x="349281" y="15620"/>
                  </a:lnTo>
                  <a:lnTo>
                    <a:pt x="320028" y="1807"/>
                  </a:lnTo>
                  <a:lnTo>
                    <a:pt x="281939" y="0"/>
                  </a:lnTo>
                  <a:close/>
                </a:path>
              </a:pathLst>
            </a:custGeom>
            <a:solidFill>
              <a:srgbClr val="000000"/>
            </a:solidFill>
          </p:spPr>
          <p:txBody>
            <a:bodyPr wrap="square" lIns="0" tIns="0" rIns="0" bIns="0" rtlCol="0"/>
            <a:lstStyle/>
            <a:p>
              <a:pPr defTabSz="1828343">
                <a:buClrTx/>
              </a:pPr>
              <a:endParaRPr sz="3599" kern="1200">
                <a:solidFill>
                  <a:prstClr val="black"/>
                </a:solidFill>
                <a:latin typeface="Calibri"/>
                <a:ea typeface="+mn-ea"/>
                <a:cs typeface="+mn-cs"/>
              </a:endParaRPr>
            </a:p>
          </p:txBody>
        </p:sp>
        <p:pic>
          <p:nvPicPr>
            <p:cNvPr id="27" name="object 27"/>
            <p:cNvPicPr/>
            <p:nvPr/>
          </p:nvPicPr>
          <p:blipFill>
            <a:blip r:embed="rId11" cstate="print"/>
            <a:stretch>
              <a:fillRect/>
            </a:stretch>
          </p:blipFill>
          <p:spPr>
            <a:xfrm>
              <a:off x="8008824" y="1979882"/>
              <a:ext cx="420213" cy="365371"/>
            </a:xfrm>
            <a:prstGeom prst="rect">
              <a:avLst/>
            </a:prstGeom>
          </p:spPr>
        </p:pic>
      </p:grpSp>
      <p:sp>
        <p:nvSpPr>
          <p:cNvPr id="28" name="object 28"/>
          <p:cNvSpPr txBox="1"/>
          <p:nvPr/>
        </p:nvSpPr>
        <p:spPr>
          <a:xfrm>
            <a:off x="14830246" y="5651190"/>
            <a:ext cx="3210994" cy="2753760"/>
          </a:xfrm>
          <a:prstGeom prst="rect">
            <a:avLst/>
          </a:prstGeom>
        </p:spPr>
        <p:txBody>
          <a:bodyPr vert="horz" wrap="square" lIns="0" tIns="269170" rIns="0" bIns="0" rtlCol="0">
            <a:spAutoFit/>
          </a:bodyPr>
          <a:lstStyle/>
          <a:p>
            <a:pPr algn="ctr" defTabSz="1828343">
              <a:spcBef>
                <a:spcPts val="2119"/>
              </a:spcBef>
              <a:buClrTx/>
            </a:pPr>
            <a:r>
              <a:rPr sz="2799" b="1" kern="1200" spc="-10" dirty="0">
                <a:solidFill>
                  <a:prstClr val="black"/>
                </a:solidFill>
                <a:ea typeface="+mn-ea"/>
              </a:rPr>
              <a:t>Cybersecurity</a:t>
            </a:r>
            <a:endParaRPr sz="2799" kern="1200">
              <a:solidFill>
                <a:prstClr val="black"/>
              </a:solidFill>
              <a:ea typeface="+mn-ea"/>
            </a:endParaRPr>
          </a:p>
          <a:p>
            <a:pPr marL="24124" marR="10157" indent="-2539" algn="ctr" defTabSz="1828343">
              <a:spcBef>
                <a:spcPts val="1638"/>
              </a:spcBef>
              <a:buClrTx/>
            </a:pPr>
            <a:r>
              <a:rPr sz="2399" kern="1200" dirty="0">
                <a:solidFill>
                  <a:prstClr val="black"/>
                </a:solidFill>
                <a:ea typeface="+mn-ea"/>
              </a:rPr>
              <a:t>Protect </a:t>
            </a:r>
            <a:r>
              <a:rPr sz="2399" kern="1200" spc="-10" dirty="0">
                <a:solidFill>
                  <a:prstClr val="black"/>
                </a:solidFill>
                <a:ea typeface="+mn-ea"/>
              </a:rPr>
              <a:t>against </a:t>
            </a:r>
            <a:r>
              <a:rPr sz="2399" b="1" kern="1200" spc="-10" dirty="0">
                <a:solidFill>
                  <a:prstClr val="black"/>
                </a:solidFill>
                <a:ea typeface="+mn-ea"/>
              </a:rPr>
              <a:t>43 </a:t>
            </a:r>
            <a:r>
              <a:rPr sz="2399" b="1" kern="1200" dirty="0">
                <a:solidFill>
                  <a:prstClr val="black"/>
                </a:solidFill>
                <a:ea typeface="+mn-ea"/>
              </a:rPr>
              <a:t> million</a:t>
            </a:r>
            <a:r>
              <a:rPr sz="2399" b="1" kern="1200" spc="-10" dirty="0">
                <a:solidFill>
                  <a:prstClr val="black"/>
                </a:solidFill>
                <a:ea typeface="+mn-ea"/>
              </a:rPr>
              <a:t> </a:t>
            </a:r>
            <a:r>
              <a:rPr sz="2399" b="1" kern="1200" spc="-20" dirty="0">
                <a:solidFill>
                  <a:prstClr val="black"/>
                </a:solidFill>
                <a:ea typeface="+mn-ea"/>
              </a:rPr>
              <a:t>cyber</a:t>
            </a:r>
            <a:r>
              <a:rPr sz="2399" b="1" kern="1200" dirty="0">
                <a:solidFill>
                  <a:prstClr val="black"/>
                </a:solidFill>
                <a:ea typeface="+mn-ea"/>
              </a:rPr>
              <a:t> </a:t>
            </a:r>
            <a:r>
              <a:rPr sz="2399" b="1" kern="1200" spc="-10" dirty="0">
                <a:solidFill>
                  <a:prstClr val="black"/>
                </a:solidFill>
                <a:ea typeface="+mn-ea"/>
              </a:rPr>
              <a:t>attack </a:t>
            </a:r>
            <a:r>
              <a:rPr sz="2399" b="1" kern="1200" dirty="0">
                <a:solidFill>
                  <a:prstClr val="black"/>
                </a:solidFill>
                <a:ea typeface="+mn-ea"/>
              </a:rPr>
              <a:t> </a:t>
            </a:r>
            <a:r>
              <a:rPr sz="2399" b="1" kern="1200" spc="-10" dirty="0">
                <a:solidFill>
                  <a:prstClr val="black"/>
                </a:solidFill>
                <a:ea typeface="+mn-ea"/>
              </a:rPr>
              <a:t>incidents </a:t>
            </a:r>
            <a:r>
              <a:rPr sz="2399" b="1" kern="1200" dirty="0">
                <a:solidFill>
                  <a:prstClr val="black"/>
                </a:solidFill>
                <a:ea typeface="+mn-ea"/>
              </a:rPr>
              <a:t>daily </a:t>
            </a:r>
            <a:r>
              <a:rPr sz="2399" kern="1200" spc="-10" dirty="0">
                <a:solidFill>
                  <a:prstClr val="black"/>
                </a:solidFill>
                <a:ea typeface="+mn-ea"/>
              </a:rPr>
              <a:t>on </a:t>
            </a:r>
            <a:r>
              <a:rPr sz="2399" kern="1200" dirty="0">
                <a:solidFill>
                  <a:prstClr val="black"/>
                </a:solidFill>
                <a:ea typeface="+mn-ea"/>
              </a:rPr>
              <a:t> </a:t>
            </a:r>
            <a:r>
              <a:rPr sz="2399" kern="1200" spc="-10" dirty="0">
                <a:solidFill>
                  <a:prstClr val="black"/>
                </a:solidFill>
                <a:ea typeface="+mn-ea"/>
              </a:rPr>
              <a:t>military</a:t>
            </a:r>
            <a:r>
              <a:rPr sz="2399" kern="1200" spc="-60" dirty="0">
                <a:solidFill>
                  <a:prstClr val="black"/>
                </a:solidFill>
                <a:ea typeface="+mn-ea"/>
              </a:rPr>
              <a:t> </a:t>
            </a:r>
            <a:r>
              <a:rPr sz="2399" kern="1200" dirty="0">
                <a:solidFill>
                  <a:prstClr val="black"/>
                </a:solidFill>
                <a:ea typeface="+mn-ea"/>
              </a:rPr>
              <a:t>and</a:t>
            </a:r>
            <a:r>
              <a:rPr sz="2399" kern="1200" spc="-70" dirty="0">
                <a:solidFill>
                  <a:prstClr val="black"/>
                </a:solidFill>
                <a:ea typeface="+mn-ea"/>
              </a:rPr>
              <a:t> </a:t>
            </a:r>
            <a:r>
              <a:rPr sz="2399" kern="1200" spc="-10" dirty="0">
                <a:solidFill>
                  <a:prstClr val="black"/>
                </a:solidFill>
                <a:ea typeface="+mn-ea"/>
              </a:rPr>
              <a:t>intelligence </a:t>
            </a:r>
            <a:r>
              <a:rPr sz="2399" kern="1200" spc="-640" dirty="0">
                <a:solidFill>
                  <a:prstClr val="black"/>
                </a:solidFill>
                <a:ea typeface="+mn-ea"/>
              </a:rPr>
              <a:t> </a:t>
            </a:r>
            <a:r>
              <a:rPr sz="2399" kern="1200" dirty="0">
                <a:solidFill>
                  <a:prstClr val="black"/>
                </a:solidFill>
                <a:ea typeface="+mn-ea"/>
              </a:rPr>
              <a:t>infrastructure</a:t>
            </a:r>
            <a:endParaRPr sz="2399" kern="1200">
              <a:solidFill>
                <a:prstClr val="black"/>
              </a:solidFill>
              <a:ea typeface="+mn-ea"/>
            </a:endParaRPr>
          </a:p>
        </p:txBody>
      </p:sp>
      <p:sp>
        <p:nvSpPr>
          <p:cNvPr id="29" name="object 29"/>
          <p:cNvSpPr txBox="1"/>
          <p:nvPr/>
        </p:nvSpPr>
        <p:spPr>
          <a:xfrm>
            <a:off x="1507352" y="12538994"/>
            <a:ext cx="1863874" cy="307777"/>
          </a:xfrm>
          <a:prstGeom prst="rect">
            <a:avLst/>
          </a:prstGeom>
        </p:spPr>
        <p:txBody>
          <a:bodyPr vert="horz" wrap="square" lIns="0" tIns="0" rIns="0" bIns="0" rtlCol="0">
            <a:spAutoFit/>
          </a:bodyPr>
          <a:lstStyle/>
          <a:p>
            <a:pPr marL="25394" defTabSz="1828343">
              <a:buClrTx/>
            </a:pPr>
            <a:r>
              <a:rPr sz="2000" kern="1200" spc="-10" dirty="0">
                <a:solidFill>
                  <a:prstClr val="black"/>
                </a:solidFill>
                <a:ea typeface="+mn-ea"/>
              </a:rPr>
              <a:t>©</a:t>
            </a:r>
            <a:r>
              <a:rPr sz="2000" kern="1200" spc="-50" dirty="0">
                <a:solidFill>
                  <a:prstClr val="black"/>
                </a:solidFill>
                <a:ea typeface="+mn-ea"/>
              </a:rPr>
              <a:t> </a:t>
            </a:r>
            <a:r>
              <a:rPr sz="2000" kern="1200" spc="-20" dirty="0">
                <a:solidFill>
                  <a:prstClr val="black"/>
                </a:solidFill>
                <a:ea typeface="+mn-ea"/>
              </a:rPr>
              <a:t>2021</a:t>
            </a:r>
            <a:r>
              <a:rPr sz="2000" kern="1200" spc="-40" dirty="0">
                <a:solidFill>
                  <a:prstClr val="black"/>
                </a:solidFill>
                <a:ea typeface="+mn-ea"/>
              </a:rPr>
              <a:t> </a:t>
            </a:r>
            <a:r>
              <a:rPr sz="2000" kern="1200" spc="-10" dirty="0">
                <a:solidFill>
                  <a:prstClr val="black"/>
                </a:solidFill>
                <a:ea typeface="+mn-ea"/>
              </a:rPr>
              <a:t>CGI</a:t>
            </a:r>
            <a:r>
              <a:rPr sz="2000" kern="1200" spc="-60" dirty="0">
                <a:solidFill>
                  <a:prstClr val="black"/>
                </a:solidFill>
                <a:ea typeface="+mn-ea"/>
              </a:rPr>
              <a:t> </a:t>
            </a:r>
            <a:r>
              <a:rPr sz="2000" kern="1200" spc="-10" dirty="0">
                <a:solidFill>
                  <a:prstClr val="black"/>
                </a:solidFill>
                <a:ea typeface="+mn-ea"/>
              </a:rPr>
              <a:t>Inc.</a:t>
            </a:r>
            <a:endParaRPr sz="2000" kern="1200">
              <a:solidFill>
                <a:prstClr val="black"/>
              </a:solidFill>
              <a:ea typeface="+mn-ea"/>
            </a:endParaRPr>
          </a:p>
        </p:txBody>
      </p:sp>
      <p:sp>
        <p:nvSpPr>
          <p:cNvPr id="30" name="object 30"/>
          <p:cNvSpPr txBox="1"/>
          <p:nvPr/>
        </p:nvSpPr>
        <p:spPr>
          <a:xfrm>
            <a:off x="20119177" y="12540214"/>
            <a:ext cx="978913" cy="307777"/>
          </a:xfrm>
          <a:prstGeom prst="rect">
            <a:avLst/>
          </a:prstGeom>
        </p:spPr>
        <p:txBody>
          <a:bodyPr vert="horz" wrap="square" lIns="0" tIns="0" rIns="0" bIns="0" rtlCol="0">
            <a:spAutoFit/>
          </a:bodyPr>
          <a:lstStyle/>
          <a:p>
            <a:pPr marL="25394" defTabSz="1828343">
              <a:buClrTx/>
            </a:pPr>
            <a:r>
              <a:rPr sz="2000" kern="1200" spc="-20" dirty="0">
                <a:solidFill>
                  <a:prstClr val="black"/>
                </a:solidFill>
                <a:ea typeface="+mn-ea"/>
              </a:rPr>
              <a:t>E</a:t>
            </a:r>
            <a:r>
              <a:rPr sz="2000" kern="1200" dirty="0">
                <a:solidFill>
                  <a:prstClr val="black"/>
                </a:solidFill>
                <a:ea typeface="+mn-ea"/>
              </a:rPr>
              <a:t>x</a:t>
            </a:r>
            <a:r>
              <a:rPr sz="2000" kern="1200" spc="-10" dirty="0">
                <a:solidFill>
                  <a:prstClr val="black"/>
                </a:solidFill>
                <a:ea typeface="+mn-ea"/>
              </a:rPr>
              <a:t>ternal</a:t>
            </a:r>
            <a:endParaRPr sz="2000" kern="1200">
              <a:solidFill>
                <a:prstClr val="black"/>
              </a:solidFill>
              <a:ea typeface="+mn-ea"/>
            </a:endParaRPr>
          </a:p>
        </p:txBody>
      </p:sp>
      <p:sp>
        <p:nvSpPr>
          <p:cNvPr id="31" name="object 31"/>
          <p:cNvSpPr txBox="1">
            <a:spLocks noGrp="1"/>
          </p:cNvSpPr>
          <p:nvPr>
            <p:ph type="sldNum" sz="quarter" idx="7"/>
          </p:nvPr>
        </p:nvSpPr>
        <p:spPr>
          <a:xfrm>
            <a:off x="45232116" y="25077988"/>
            <a:ext cx="637204" cy="307777"/>
          </a:xfrm>
          <a:prstGeom prst="rect">
            <a:avLst/>
          </a:prstGeom>
        </p:spPr>
        <p:txBody>
          <a:bodyPr vert="horz" wrap="square" lIns="0" tIns="0" rIns="0" bIns="0" rtlCol="0">
            <a:spAutoFit/>
          </a:bodyPr>
          <a:lstStyle/>
          <a:p>
            <a:pPr marL="76181" defTabSz="1828343">
              <a:buClrTx/>
            </a:pPr>
            <a:fld id="{81D60167-4931-47E6-BA6A-407CBD079E47}" type="slidenum">
              <a:rPr kern="1200" spc="-10" dirty="0">
                <a:solidFill>
                  <a:prstClr val="black"/>
                </a:solidFill>
                <a:ea typeface="+mn-ea"/>
              </a:rPr>
              <a:pPr marL="76181" defTabSz="1828343">
                <a:buClrTx/>
              </a:pPr>
              <a:t>11</a:t>
            </a:fld>
            <a:endParaRPr kern="1200" spc="-10" dirty="0">
              <a:solidFill>
                <a:prstClr val="black"/>
              </a:solidFill>
              <a:ea typeface="+mn-e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05523" y="1326304"/>
            <a:ext cx="17334795" cy="886006"/>
          </a:xfrm>
          <a:prstGeom prst="rect">
            <a:avLst/>
          </a:prstGeom>
        </p:spPr>
        <p:txBody>
          <a:bodyPr vert="horz" wrap="square" lIns="0" tIns="24124" rIns="0" bIns="0" rtlCol="0">
            <a:spAutoFit/>
          </a:bodyPr>
          <a:lstStyle/>
          <a:p>
            <a:pPr marL="25394">
              <a:spcBef>
                <a:spcPts val="190"/>
              </a:spcBef>
            </a:pPr>
            <a:r>
              <a:rPr b="1" spc="-10" dirty="0">
                <a:solidFill>
                  <a:srgbClr val="E21837"/>
                </a:solidFill>
              </a:rPr>
              <a:t>CGI Federal</a:t>
            </a:r>
            <a:r>
              <a:rPr b="1" spc="50" dirty="0">
                <a:solidFill>
                  <a:srgbClr val="E21837"/>
                </a:solidFill>
              </a:rPr>
              <a:t> </a:t>
            </a:r>
            <a:r>
              <a:rPr b="1" spc="-10" dirty="0"/>
              <a:t>|</a:t>
            </a:r>
            <a:r>
              <a:rPr b="1" dirty="0">
                <a:latin typeface="Arial"/>
                <a:cs typeface="Arial"/>
              </a:rPr>
              <a:t> </a:t>
            </a:r>
            <a:r>
              <a:rPr spc="-10" dirty="0"/>
              <a:t>committed</a:t>
            </a:r>
            <a:r>
              <a:rPr spc="40" dirty="0"/>
              <a:t> </a:t>
            </a:r>
            <a:r>
              <a:rPr spc="-10" dirty="0"/>
              <a:t>to</a:t>
            </a:r>
            <a:r>
              <a:rPr dirty="0"/>
              <a:t> </a:t>
            </a:r>
            <a:r>
              <a:rPr spc="-10" dirty="0"/>
              <a:t>delivering</a:t>
            </a:r>
            <a:r>
              <a:rPr spc="40" dirty="0"/>
              <a:t> </a:t>
            </a:r>
            <a:r>
              <a:rPr dirty="0"/>
              <a:t>mission success</a:t>
            </a:r>
          </a:p>
        </p:txBody>
      </p:sp>
      <p:sp>
        <p:nvSpPr>
          <p:cNvPr id="3" name="object 3"/>
          <p:cNvSpPr txBox="1"/>
          <p:nvPr/>
        </p:nvSpPr>
        <p:spPr>
          <a:xfrm>
            <a:off x="18407157" y="9562902"/>
            <a:ext cx="4768878" cy="1624285"/>
          </a:xfrm>
          <a:prstGeom prst="rect">
            <a:avLst/>
          </a:prstGeom>
        </p:spPr>
        <p:txBody>
          <a:bodyPr vert="horz" wrap="square" lIns="0" tIns="24124" rIns="0" bIns="0" rtlCol="0">
            <a:spAutoFit/>
          </a:bodyPr>
          <a:lstStyle/>
          <a:p>
            <a:pPr marL="24124" marR="10157" algn="ctr" defTabSz="1828343">
              <a:spcBef>
                <a:spcPts val="190"/>
              </a:spcBef>
              <a:buClrTx/>
            </a:pPr>
            <a:r>
              <a:rPr sz="2599" b="1" kern="1200" spc="-10" dirty="0">
                <a:solidFill>
                  <a:srgbClr val="640920"/>
                </a:solidFill>
                <a:ea typeface="+mn-ea"/>
              </a:rPr>
              <a:t>$13</a:t>
            </a:r>
            <a:r>
              <a:rPr sz="2599" b="1" kern="1200" spc="-20" dirty="0">
                <a:solidFill>
                  <a:srgbClr val="640920"/>
                </a:solidFill>
                <a:ea typeface="+mn-ea"/>
              </a:rPr>
              <a:t> </a:t>
            </a:r>
            <a:r>
              <a:rPr sz="2599" b="1" kern="1200" spc="-10" dirty="0">
                <a:solidFill>
                  <a:srgbClr val="640920"/>
                </a:solidFill>
                <a:ea typeface="+mn-ea"/>
              </a:rPr>
              <a:t>billion</a:t>
            </a:r>
            <a:r>
              <a:rPr sz="2599" b="1" kern="1200" spc="50" dirty="0">
                <a:solidFill>
                  <a:srgbClr val="640920"/>
                </a:solidFill>
                <a:ea typeface="+mn-ea"/>
              </a:rPr>
              <a:t> </a:t>
            </a:r>
            <a:r>
              <a:rPr sz="2599" kern="1200" spc="-10" dirty="0">
                <a:solidFill>
                  <a:prstClr val="black"/>
                </a:solidFill>
                <a:ea typeface="+mn-ea"/>
              </a:rPr>
              <a:t>worth</a:t>
            </a:r>
            <a:r>
              <a:rPr sz="2599" kern="1200" spc="30" dirty="0">
                <a:solidFill>
                  <a:prstClr val="black"/>
                </a:solidFill>
                <a:ea typeface="+mn-ea"/>
              </a:rPr>
              <a:t> </a:t>
            </a:r>
            <a:r>
              <a:rPr sz="2599" kern="1200" spc="-10" dirty="0">
                <a:solidFill>
                  <a:prstClr val="black"/>
                </a:solidFill>
                <a:ea typeface="+mn-ea"/>
              </a:rPr>
              <a:t>of government </a:t>
            </a:r>
            <a:r>
              <a:rPr sz="2599" kern="1200" spc="-690" dirty="0">
                <a:solidFill>
                  <a:prstClr val="black"/>
                </a:solidFill>
                <a:ea typeface="+mn-ea"/>
              </a:rPr>
              <a:t> </a:t>
            </a:r>
            <a:r>
              <a:rPr sz="2599" kern="1200" spc="-10" dirty="0">
                <a:solidFill>
                  <a:prstClr val="black"/>
                </a:solidFill>
                <a:ea typeface="+mn-ea"/>
              </a:rPr>
              <a:t>property</a:t>
            </a:r>
            <a:r>
              <a:rPr sz="2599" kern="1200" spc="50" dirty="0">
                <a:solidFill>
                  <a:prstClr val="black"/>
                </a:solidFill>
                <a:ea typeface="+mn-ea"/>
              </a:rPr>
              <a:t> </a:t>
            </a:r>
            <a:r>
              <a:rPr sz="2599" kern="1200" spc="-10" dirty="0">
                <a:solidFill>
                  <a:prstClr val="black"/>
                </a:solidFill>
                <a:ea typeface="+mn-ea"/>
              </a:rPr>
              <a:t>is tracked</a:t>
            </a:r>
            <a:r>
              <a:rPr sz="2599" kern="1200" spc="50" dirty="0">
                <a:solidFill>
                  <a:prstClr val="black"/>
                </a:solidFill>
                <a:ea typeface="+mn-ea"/>
              </a:rPr>
              <a:t> </a:t>
            </a:r>
            <a:r>
              <a:rPr sz="2599" kern="1200" spc="-10" dirty="0">
                <a:solidFill>
                  <a:prstClr val="black"/>
                </a:solidFill>
                <a:ea typeface="+mn-ea"/>
              </a:rPr>
              <a:t>for</a:t>
            </a:r>
            <a:r>
              <a:rPr sz="2599" kern="1200" spc="10" dirty="0">
                <a:solidFill>
                  <a:prstClr val="black"/>
                </a:solidFill>
                <a:ea typeface="+mn-ea"/>
              </a:rPr>
              <a:t> </a:t>
            </a:r>
            <a:r>
              <a:rPr sz="2599" kern="1200" spc="-10" dirty="0">
                <a:solidFill>
                  <a:prstClr val="black"/>
                </a:solidFill>
                <a:ea typeface="+mn-ea"/>
              </a:rPr>
              <a:t>the</a:t>
            </a:r>
            <a:r>
              <a:rPr sz="2599" kern="1200" spc="20" dirty="0">
                <a:solidFill>
                  <a:prstClr val="black"/>
                </a:solidFill>
                <a:ea typeface="+mn-ea"/>
              </a:rPr>
              <a:t> </a:t>
            </a:r>
            <a:r>
              <a:rPr sz="2599" kern="1200" spc="-10" dirty="0">
                <a:solidFill>
                  <a:prstClr val="black"/>
                </a:solidFill>
                <a:ea typeface="+mn-ea"/>
              </a:rPr>
              <a:t>U.S. </a:t>
            </a:r>
            <a:r>
              <a:rPr sz="2599" kern="1200" dirty="0">
                <a:solidFill>
                  <a:prstClr val="black"/>
                </a:solidFill>
                <a:ea typeface="+mn-ea"/>
              </a:rPr>
              <a:t> </a:t>
            </a:r>
            <a:r>
              <a:rPr sz="2599" kern="1200" spc="-50" dirty="0">
                <a:solidFill>
                  <a:prstClr val="black"/>
                </a:solidFill>
                <a:ea typeface="+mn-ea"/>
              </a:rPr>
              <a:t>Army,</a:t>
            </a:r>
            <a:r>
              <a:rPr sz="2599" kern="1200" spc="30" dirty="0">
                <a:solidFill>
                  <a:prstClr val="black"/>
                </a:solidFill>
                <a:ea typeface="+mn-ea"/>
              </a:rPr>
              <a:t> </a:t>
            </a:r>
            <a:r>
              <a:rPr sz="2599" kern="1200" spc="-10" dirty="0">
                <a:solidFill>
                  <a:prstClr val="black"/>
                </a:solidFill>
                <a:ea typeface="+mn-ea"/>
              </a:rPr>
              <a:t>U.S.</a:t>
            </a:r>
            <a:r>
              <a:rPr sz="2599" kern="1200" dirty="0">
                <a:solidFill>
                  <a:prstClr val="black"/>
                </a:solidFill>
                <a:ea typeface="+mn-ea"/>
              </a:rPr>
              <a:t> </a:t>
            </a:r>
            <a:r>
              <a:rPr sz="2599" kern="1200" spc="-20" dirty="0">
                <a:solidFill>
                  <a:prstClr val="black"/>
                </a:solidFill>
                <a:ea typeface="+mn-ea"/>
              </a:rPr>
              <a:t>Navy</a:t>
            </a:r>
            <a:r>
              <a:rPr sz="2599" kern="1200" spc="30" dirty="0">
                <a:solidFill>
                  <a:prstClr val="black"/>
                </a:solidFill>
                <a:ea typeface="+mn-ea"/>
              </a:rPr>
              <a:t> </a:t>
            </a:r>
            <a:r>
              <a:rPr sz="2599" kern="1200" spc="-10" dirty="0">
                <a:solidFill>
                  <a:prstClr val="black"/>
                </a:solidFill>
                <a:ea typeface="+mn-ea"/>
              </a:rPr>
              <a:t>and</a:t>
            </a:r>
            <a:r>
              <a:rPr sz="2599" kern="1200" spc="30" dirty="0">
                <a:solidFill>
                  <a:prstClr val="black"/>
                </a:solidFill>
                <a:ea typeface="+mn-ea"/>
              </a:rPr>
              <a:t> </a:t>
            </a:r>
            <a:r>
              <a:rPr sz="2599" kern="1200" spc="-10" dirty="0">
                <a:solidFill>
                  <a:prstClr val="black"/>
                </a:solidFill>
                <a:ea typeface="+mn-ea"/>
              </a:rPr>
              <a:t>U.S. </a:t>
            </a:r>
            <a:r>
              <a:rPr sz="2599" kern="1200" dirty="0">
                <a:solidFill>
                  <a:prstClr val="black"/>
                </a:solidFill>
                <a:ea typeface="+mn-ea"/>
              </a:rPr>
              <a:t> </a:t>
            </a:r>
            <a:r>
              <a:rPr sz="2599" kern="1200" spc="-10" dirty="0">
                <a:solidFill>
                  <a:prstClr val="black"/>
                </a:solidFill>
                <a:ea typeface="+mn-ea"/>
              </a:rPr>
              <a:t>Marine</a:t>
            </a:r>
            <a:r>
              <a:rPr sz="2599" kern="1200" spc="50" dirty="0">
                <a:solidFill>
                  <a:prstClr val="black"/>
                </a:solidFill>
                <a:ea typeface="+mn-ea"/>
              </a:rPr>
              <a:t> </a:t>
            </a:r>
            <a:r>
              <a:rPr sz="2599" kern="1200" spc="-10" dirty="0">
                <a:solidFill>
                  <a:prstClr val="black"/>
                </a:solidFill>
                <a:ea typeface="+mn-ea"/>
              </a:rPr>
              <a:t>Corps</a:t>
            </a:r>
            <a:endParaRPr sz="2599" kern="1200">
              <a:solidFill>
                <a:prstClr val="black"/>
              </a:solidFill>
              <a:ea typeface="+mn-ea"/>
            </a:endParaRPr>
          </a:p>
        </p:txBody>
      </p:sp>
      <p:sp>
        <p:nvSpPr>
          <p:cNvPr id="4" name="object 4"/>
          <p:cNvSpPr txBox="1"/>
          <p:nvPr/>
        </p:nvSpPr>
        <p:spPr>
          <a:xfrm>
            <a:off x="7556055" y="9562901"/>
            <a:ext cx="4320685" cy="1624285"/>
          </a:xfrm>
          <a:prstGeom prst="rect">
            <a:avLst/>
          </a:prstGeom>
        </p:spPr>
        <p:txBody>
          <a:bodyPr vert="horz" wrap="square" lIns="0" tIns="24124" rIns="0" bIns="0" rtlCol="0">
            <a:spAutoFit/>
          </a:bodyPr>
          <a:lstStyle/>
          <a:p>
            <a:pPr marL="25394" marR="10157" algn="ctr" defTabSz="1828343">
              <a:spcBef>
                <a:spcPts val="190"/>
              </a:spcBef>
              <a:buClrTx/>
            </a:pPr>
            <a:r>
              <a:rPr sz="2599" kern="1200" spc="-20" dirty="0">
                <a:solidFill>
                  <a:srgbClr val="363534"/>
                </a:solidFill>
                <a:ea typeface="+mn-ea"/>
              </a:rPr>
              <a:t>Process</a:t>
            </a:r>
            <a:r>
              <a:rPr sz="2599" kern="1200" spc="30" dirty="0">
                <a:solidFill>
                  <a:srgbClr val="363534"/>
                </a:solidFill>
                <a:ea typeface="+mn-ea"/>
              </a:rPr>
              <a:t> </a:t>
            </a:r>
            <a:r>
              <a:rPr sz="2599" b="1" kern="1200" spc="-10" dirty="0">
                <a:solidFill>
                  <a:srgbClr val="545454"/>
                </a:solidFill>
                <a:ea typeface="+mn-ea"/>
              </a:rPr>
              <a:t>5 </a:t>
            </a:r>
            <a:r>
              <a:rPr sz="2599" b="1" kern="1200" spc="-20" dirty="0">
                <a:solidFill>
                  <a:srgbClr val="545454"/>
                </a:solidFill>
                <a:ea typeface="+mn-ea"/>
              </a:rPr>
              <a:t>million</a:t>
            </a:r>
            <a:r>
              <a:rPr sz="2599" b="1" kern="1200" spc="60" dirty="0">
                <a:solidFill>
                  <a:srgbClr val="545454"/>
                </a:solidFill>
                <a:ea typeface="+mn-ea"/>
              </a:rPr>
              <a:t> </a:t>
            </a:r>
            <a:r>
              <a:rPr sz="2599" b="1" kern="1200" spc="-20" dirty="0">
                <a:solidFill>
                  <a:srgbClr val="545454"/>
                </a:solidFill>
                <a:ea typeface="+mn-ea"/>
              </a:rPr>
              <a:t>U.S.</a:t>
            </a:r>
            <a:r>
              <a:rPr sz="2599" b="1" kern="1200" spc="-10" dirty="0">
                <a:solidFill>
                  <a:srgbClr val="545454"/>
                </a:solidFill>
                <a:ea typeface="+mn-ea"/>
              </a:rPr>
              <a:t> </a:t>
            </a:r>
            <a:r>
              <a:rPr sz="2599" b="1" kern="1200" spc="-30" dirty="0">
                <a:solidFill>
                  <a:srgbClr val="545454"/>
                </a:solidFill>
                <a:ea typeface="+mn-ea"/>
              </a:rPr>
              <a:t>visas </a:t>
            </a:r>
            <a:r>
              <a:rPr sz="2599" b="1" kern="1200" spc="-690" dirty="0">
                <a:solidFill>
                  <a:srgbClr val="545454"/>
                </a:solidFill>
                <a:ea typeface="+mn-ea"/>
              </a:rPr>
              <a:t> </a:t>
            </a:r>
            <a:r>
              <a:rPr sz="2599" b="1" kern="1200" spc="-10" dirty="0">
                <a:solidFill>
                  <a:srgbClr val="545454"/>
                </a:solidFill>
                <a:ea typeface="+mn-ea"/>
              </a:rPr>
              <a:t>for</a:t>
            </a:r>
            <a:r>
              <a:rPr sz="2599" b="1" kern="1200" dirty="0">
                <a:solidFill>
                  <a:srgbClr val="545454"/>
                </a:solidFill>
                <a:ea typeface="+mn-ea"/>
              </a:rPr>
              <a:t> </a:t>
            </a:r>
            <a:r>
              <a:rPr sz="2599" b="1" kern="1200" spc="-10" dirty="0">
                <a:solidFill>
                  <a:srgbClr val="545454"/>
                </a:solidFill>
                <a:ea typeface="+mn-ea"/>
              </a:rPr>
              <a:t>70</a:t>
            </a:r>
            <a:r>
              <a:rPr sz="2599" b="1" kern="1200" dirty="0">
                <a:solidFill>
                  <a:srgbClr val="545454"/>
                </a:solidFill>
                <a:ea typeface="+mn-ea"/>
              </a:rPr>
              <a:t> </a:t>
            </a:r>
            <a:r>
              <a:rPr sz="2599" b="1" kern="1200" spc="-10" dirty="0">
                <a:solidFill>
                  <a:srgbClr val="545454"/>
                </a:solidFill>
                <a:ea typeface="+mn-ea"/>
              </a:rPr>
              <a:t>countries</a:t>
            </a:r>
            <a:endParaRPr sz="2599" kern="1200">
              <a:solidFill>
                <a:prstClr val="black"/>
              </a:solidFill>
              <a:ea typeface="+mn-ea"/>
            </a:endParaRPr>
          </a:p>
          <a:p>
            <a:pPr marL="92687" algn="ctr" defTabSz="1828343">
              <a:buClrTx/>
            </a:pPr>
            <a:r>
              <a:rPr sz="2599" kern="1200" spc="-10" dirty="0">
                <a:solidFill>
                  <a:srgbClr val="363534"/>
                </a:solidFill>
                <a:ea typeface="+mn-ea"/>
              </a:rPr>
              <a:t>each</a:t>
            </a:r>
            <a:r>
              <a:rPr sz="2599" kern="1200" spc="20" dirty="0">
                <a:solidFill>
                  <a:srgbClr val="363534"/>
                </a:solidFill>
                <a:ea typeface="+mn-ea"/>
              </a:rPr>
              <a:t> </a:t>
            </a:r>
            <a:r>
              <a:rPr sz="2599" kern="1200" spc="-20" dirty="0">
                <a:solidFill>
                  <a:srgbClr val="363534"/>
                </a:solidFill>
                <a:ea typeface="+mn-ea"/>
              </a:rPr>
              <a:t>year</a:t>
            </a:r>
            <a:r>
              <a:rPr sz="2599" kern="1200" spc="30" dirty="0">
                <a:solidFill>
                  <a:srgbClr val="363534"/>
                </a:solidFill>
                <a:ea typeface="+mn-ea"/>
              </a:rPr>
              <a:t> </a:t>
            </a:r>
            <a:r>
              <a:rPr sz="2599" kern="1200" spc="-10" dirty="0">
                <a:solidFill>
                  <a:srgbClr val="363534"/>
                </a:solidFill>
                <a:ea typeface="+mn-ea"/>
              </a:rPr>
              <a:t>in</a:t>
            </a:r>
            <a:r>
              <a:rPr sz="2599" kern="1200" dirty="0">
                <a:solidFill>
                  <a:srgbClr val="363534"/>
                </a:solidFill>
                <a:ea typeface="+mn-ea"/>
              </a:rPr>
              <a:t> </a:t>
            </a:r>
            <a:r>
              <a:rPr sz="2599" kern="1200" spc="-10" dirty="0">
                <a:solidFill>
                  <a:srgbClr val="363534"/>
                </a:solidFill>
                <a:ea typeface="+mn-ea"/>
              </a:rPr>
              <a:t>support</a:t>
            </a:r>
            <a:r>
              <a:rPr sz="2599" kern="1200" spc="50" dirty="0">
                <a:solidFill>
                  <a:srgbClr val="363534"/>
                </a:solidFill>
                <a:ea typeface="+mn-ea"/>
              </a:rPr>
              <a:t> </a:t>
            </a:r>
            <a:r>
              <a:rPr sz="2599" kern="1200" spc="-10" dirty="0">
                <a:solidFill>
                  <a:srgbClr val="363534"/>
                </a:solidFill>
                <a:ea typeface="+mn-ea"/>
              </a:rPr>
              <a:t>of</a:t>
            </a:r>
            <a:r>
              <a:rPr sz="2599" kern="1200" dirty="0">
                <a:solidFill>
                  <a:srgbClr val="363534"/>
                </a:solidFill>
                <a:ea typeface="+mn-ea"/>
              </a:rPr>
              <a:t> </a:t>
            </a:r>
            <a:r>
              <a:rPr sz="2599" kern="1200" spc="-10" dirty="0">
                <a:solidFill>
                  <a:srgbClr val="363534"/>
                </a:solidFill>
                <a:ea typeface="+mn-ea"/>
              </a:rPr>
              <a:t>the</a:t>
            </a:r>
            <a:endParaRPr sz="2599" kern="1200">
              <a:solidFill>
                <a:prstClr val="black"/>
              </a:solidFill>
              <a:ea typeface="+mn-ea"/>
            </a:endParaRPr>
          </a:p>
          <a:p>
            <a:pPr marL="313612" defTabSz="1828343">
              <a:buClrTx/>
            </a:pPr>
            <a:r>
              <a:rPr sz="2599" kern="1200" spc="-10" dirty="0">
                <a:solidFill>
                  <a:srgbClr val="363534"/>
                </a:solidFill>
                <a:ea typeface="+mn-ea"/>
              </a:rPr>
              <a:t>U.S. Department</a:t>
            </a:r>
            <a:r>
              <a:rPr sz="2599" kern="1200" spc="60" dirty="0">
                <a:solidFill>
                  <a:srgbClr val="363534"/>
                </a:solidFill>
                <a:ea typeface="+mn-ea"/>
              </a:rPr>
              <a:t> </a:t>
            </a:r>
            <a:r>
              <a:rPr sz="2599" kern="1200" spc="-10" dirty="0">
                <a:solidFill>
                  <a:srgbClr val="363534"/>
                </a:solidFill>
                <a:ea typeface="+mn-ea"/>
              </a:rPr>
              <a:t>of</a:t>
            </a:r>
            <a:r>
              <a:rPr sz="2599" kern="1200" spc="-30" dirty="0">
                <a:solidFill>
                  <a:srgbClr val="363534"/>
                </a:solidFill>
                <a:ea typeface="+mn-ea"/>
              </a:rPr>
              <a:t> </a:t>
            </a:r>
            <a:r>
              <a:rPr sz="2599" kern="1200" spc="-10" dirty="0">
                <a:solidFill>
                  <a:srgbClr val="363534"/>
                </a:solidFill>
                <a:ea typeface="+mn-ea"/>
              </a:rPr>
              <a:t>State</a:t>
            </a:r>
            <a:endParaRPr sz="2599" kern="1200">
              <a:solidFill>
                <a:prstClr val="black"/>
              </a:solidFill>
              <a:ea typeface="+mn-ea"/>
            </a:endParaRPr>
          </a:p>
        </p:txBody>
      </p:sp>
      <p:sp>
        <p:nvSpPr>
          <p:cNvPr id="5" name="object 5"/>
          <p:cNvSpPr txBox="1"/>
          <p:nvPr/>
        </p:nvSpPr>
        <p:spPr>
          <a:xfrm>
            <a:off x="13114160" y="9562902"/>
            <a:ext cx="4276246" cy="1624285"/>
          </a:xfrm>
          <a:prstGeom prst="rect">
            <a:avLst/>
          </a:prstGeom>
        </p:spPr>
        <p:txBody>
          <a:bodyPr vert="horz" wrap="square" lIns="0" tIns="24124" rIns="0" bIns="0" rtlCol="0">
            <a:spAutoFit/>
          </a:bodyPr>
          <a:lstStyle/>
          <a:p>
            <a:pPr marL="25394" marR="10157" indent="319960" defTabSz="1828343">
              <a:spcBef>
                <a:spcPts val="190"/>
              </a:spcBef>
              <a:buClrTx/>
            </a:pPr>
            <a:r>
              <a:rPr sz="2599" kern="1200" spc="-20" dirty="0">
                <a:solidFill>
                  <a:srgbClr val="363534"/>
                </a:solidFill>
                <a:ea typeface="+mn-ea"/>
              </a:rPr>
              <a:t>Support</a:t>
            </a:r>
            <a:r>
              <a:rPr sz="2599" kern="1200" spc="30" dirty="0">
                <a:solidFill>
                  <a:srgbClr val="363534"/>
                </a:solidFill>
                <a:ea typeface="+mn-ea"/>
              </a:rPr>
              <a:t> </a:t>
            </a:r>
            <a:r>
              <a:rPr sz="2599" kern="1200" spc="-20" dirty="0">
                <a:solidFill>
                  <a:srgbClr val="363534"/>
                </a:solidFill>
                <a:ea typeface="+mn-ea"/>
              </a:rPr>
              <a:t>production</a:t>
            </a:r>
            <a:r>
              <a:rPr sz="2599" kern="1200" spc="90" dirty="0">
                <a:solidFill>
                  <a:srgbClr val="363534"/>
                </a:solidFill>
                <a:ea typeface="+mn-ea"/>
              </a:rPr>
              <a:t> </a:t>
            </a:r>
            <a:r>
              <a:rPr sz="2599" kern="1200" spc="-10" dirty="0">
                <a:solidFill>
                  <a:srgbClr val="363534"/>
                </a:solidFill>
                <a:ea typeface="+mn-ea"/>
              </a:rPr>
              <a:t>of</a:t>
            </a:r>
            <a:r>
              <a:rPr sz="2599" kern="1200" spc="10" dirty="0">
                <a:solidFill>
                  <a:srgbClr val="363534"/>
                </a:solidFill>
                <a:ea typeface="+mn-ea"/>
              </a:rPr>
              <a:t> </a:t>
            </a:r>
            <a:r>
              <a:rPr sz="2599" kern="1200" spc="-20" dirty="0">
                <a:solidFill>
                  <a:srgbClr val="363534"/>
                </a:solidFill>
                <a:ea typeface="+mn-ea"/>
              </a:rPr>
              <a:t>all </a:t>
            </a:r>
            <a:r>
              <a:rPr sz="2599" kern="1200" spc="-10" dirty="0">
                <a:solidFill>
                  <a:srgbClr val="363534"/>
                </a:solidFill>
                <a:ea typeface="+mn-ea"/>
              </a:rPr>
              <a:t> </a:t>
            </a:r>
            <a:r>
              <a:rPr sz="2599" b="1" kern="1200" spc="-10" dirty="0">
                <a:solidFill>
                  <a:srgbClr val="A82364"/>
                </a:solidFill>
                <a:ea typeface="+mn-ea"/>
              </a:rPr>
              <a:t>20 million</a:t>
            </a:r>
            <a:r>
              <a:rPr sz="2599" b="1" kern="1200" spc="30" dirty="0">
                <a:solidFill>
                  <a:srgbClr val="A82364"/>
                </a:solidFill>
                <a:ea typeface="+mn-ea"/>
              </a:rPr>
              <a:t> </a:t>
            </a:r>
            <a:r>
              <a:rPr sz="2599" b="1" kern="1200" spc="-10" dirty="0">
                <a:solidFill>
                  <a:srgbClr val="A82364"/>
                </a:solidFill>
                <a:ea typeface="+mn-ea"/>
              </a:rPr>
              <a:t>U.S.</a:t>
            </a:r>
            <a:r>
              <a:rPr sz="2599" b="1" kern="1200" dirty="0">
                <a:solidFill>
                  <a:srgbClr val="A82364"/>
                </a:solidFill>
                <a:ea typeface="+mn-ea"/>
              </a:rPr>
              <a:t> </a:t>
            </a:r>
            <a:r>
              <a:rPr sz="2599" b="1" kern="1200" spc="-10" dirty="0">
                <a:solidFill>
                  <a:srgbClr val="A82364"/>
                </a:solidFill>
                <a:ea typeface="+mn-ea"/>
              </a:rPr>
              <a:t>passports </a:t>
            </a:r>
            <a:r>
              <a:rPr sz="2599" b="1" kern="1200" dirty="0">
                <a:solidFill>
                  <a:srgbClr val="A82364"/>
                </a:solidFill>
                <a:ea typeface="+mn-ea"/>
              </a:rPr>
              <a:t> </a:t>
            </a:r>
            <a:r>
              <a:rPr sz="2599" kern="1200" spc="-10" dirty="0">
                <a:solidFill>
                  <a:srgbClr val="363534"/>
                </a:solidFill>
                <a:ea typeface="+mn-ea"/>
              </a:rPr>
              <a:t>issued</a:t>
            </a:r>
            <a:r>
              <a:rPr sz="2599" kern="1200" spc="10" dirty="0">
                <a:solidFill>
                  <a:srgbClr val="363534"/>
                </a:solidFill>
                <a:ea typeface="+mn-ea"/>
              </a:rPr>
              <a:t> </a:t>
            </a:r>
            <a:r>
              <a:rPr sz="2599" kern="1200" spc="-10" dirty="0">
                <a:solidFill>
                  <a:srgbClr val="363534"/>
                </a:solidFill>
                <a:ea typeface="+mn-ea"/>
              </a:rPr>
              <a:t>each</a:t>
            </a:r>
            <a:r>
              <a:rPr sz="2599" kern="1200" dirty="0">
                <a:solidFill>
                  <a:srgbClr val="363534"/>
                </a:solidFill>
                <a:ea typeface="+mn-ea"/>
              </a:rPr>
              <a:t> </a:t>
            </a:r>
            <a:r>
              <a:rPr sz="2599" kern="1200" spc="-20" dirty="0">
                <a:solidFill>
                  <a:srgbClr val="363534"/>
                </a:solidFill>
                <a:ea typeface="+mn-ea"/>
              </a:rPr>
              <a:t>year</a:t>
            </a:r>
            <a:r>
              <a:rPr sz="2599" kern="1200" spc="50" dirty="0">
                <a:solidFill>
                  <a:srgbClr val="363534"/>
                </a:solidFill>
                <a:ea typeface="+mn-ea"/>
              </a:rPr>
              <a:t> </a:t>
            </a:r>
            <a:r>
              <a:rPr sz="2599" kern="1200" spc="-10" dirty="0">
                <a:solidFill>
                  <a:srgbClr val="363534"/>
                </a:solidFill>
                <a:ea typeface="+mn-ea"/>
              </a:rPr>
              <a:t>by</a:t>
            </a:r>
            <a:r>
              <a:rPr sz="2599" kern="1200" dirty="0">
                <a:solidFill>
                  <a:srgbClr val="363534"/>
                </a:solidFill>
                <a:ea typeface="+mn-ea"/>
              </a:rPr>
              <a:t> </a:t>
            </a:r>
            <a:r>
              <a:rPr sz="2599" kern="1200" spc="-10" dirty="0">
                <a:solidFill>
                  <a:srgbClr val="363534"/>
                </a:solidFill>
                <a:ea typeface="+mn-ea"/>
              </a:rPr>
              <a:t>the</a:t>
            </a:r>
            <a:r>
              <a:rPr sz="2599" kern="1200" dirty="0">
                <a:solidFill>
                  <a:srgbClr val="363534"/>
                </a:solidFill>
                <a:ea typeface="+mn-ea"/>
              </a:rPr>
              <a:t> </a:t>
            </a:r>
            <a:r>
              <a:rPr sz="2599" kern="1200" spc="-10" dirty="0">
                <a:solidFill>
                  <a:srgbClr val="363534"/>
                </a:solidFill>
                <a:ea typeface="+mn-ea"/>
              </a:rPr>
              <a:t>U.S.</a:t>
            </a:r>
            <a:endParaRPr sz="2599" kern="1200">
              <a:solidFill>
                <a:prstClr val="black"/>
              </a:solidFill>
              <a:ea typeface="+mn-ea"/>
            </a:endParaRPr>
          </a:p>
          <a:p>
            <a:pPr marL="658965" defTabSz="1828343">
              <a:buClrTx/>
            </a:pPr>
            <a:r>
              <a:rPr sz="2599" kern="1200" spc="-10" dirty="0">
                <a:solidFill>
                  <a:srgbClr val="363534"/>
                </a:solidFill>
                <a:ea typeface="+mn-ea"/>
              </a:rPr>
              <a:t>Department</a:t>
            </a:r>
            <a:r>
              <a:rPr sz="2599" kern="1200" spc="50" dirty="0">
                <a:solidFill>
                  <a:srgbClr val="363534"/>
                </a:solidFill>
                <a:ea typeface="+mn-ea"/>
              </a:rPr>
              <a:t> </a:t>
            </a:r>
            <a:r>
              <a:rPr sz="2599" kern="1200" spc="-10" dirty="0">
                <a:solidFill>
                  <a:srgbClr val="363534"/>
                </a:solidFill>
                <a:ea typeface="+mn-ea"/>
              </a:rPr>
              <a:t>of</a:t>
            </a:r>
            <a:r>
              <a:rPr sz="2599" kern="1200" spc="-20" dirty="0">
                <a:solidFill>
                  <a:srgbClr val="363534"/>
                </a:solidFill>
                <a:ea typeface="+mn-ea"/>
              </a:rPr>
              <a:t> </a:t>
            </a:r>
            <a:r>
              <a:rPr sz="2599" kern="1200" spc="-10" dirty="0">
                <a:solidFill>
                  <a:srgbClr val="363534"/>
                </a:solidFill>
                <a:ea typeface="+mn-ea"/>
              </a:rPr>
              <a:t>State</a:t>
            </a:r>
            <a:endParaRPr sz="2599" kern="1200">
              <a:solidFill>
                <a:prstClr val="black"/>
              </a:solidFill>
              <a:ea typeface="+mn-ea"/>
            </a:endParaRPr>
          </a:p>
        </p:txBody>
      </p:sp>
      <p:sp>
        <p:nvSpPr>
          <p:cNvPr id="6" name="object 6"/>
          <p:cNvSpPr txBox="1"/>
          <p:nvPr/>
        </p:nvSpPr>
        <p:spPr>
          <a:xfrm>
            <a:off x="16944498" y="5416162"/>
            <a:ext cx="5736366" cy="1624285"/>
          </a:xfrm>
          <a:prstGeom prst="rect">
            <a:avLst/>
          </a:prstGeom>
        </p:spPr>
        <p:txBody>
          <a:bodyPr vert="horz" wrap="square" lIns="0" tIns="24124" rIns="0" bIns="0" rtlCol="0">
            <a:spAutoFit/>
          </a:bodyPr>
          <a:lstStyle/>
          <a:p>
            <a:pPr marL="25394" marR="10157" algn="ctr" defTabSz="1828343">
              <a:spcBef>
                <a:spcPts val="190"/>
              </a:spcBef>
              <a:buClrTx/>
            </a:pPr>
            <a:r>
              <a:rPr sz="2599" kern="1200" spc="-10" dirty="0">
                <a:solidFill>
                  <a:prstClr val="black"/>
                </a:solidFill>
                <a:ea typeface="+mn-ea"/>
              </a:rPr>
              <a:t>Le</a:t>
            </a:r>
            <a:r>
              <a:rPr sz="2599" kern="1200" spc="-40" dirty="0">
                <a:solidFill>
                  <a:prstClr val="black"/>
                </a:solidFill>
                <a:ea typeface="+mn-ea"/>
              </a:rPr>
              <a:t>v</a:t>
            </a:r>
            <a:r>
              <a:rPr sz="2599" kern="1200" spc="-10" dirty="0">
                <a:solidFill>
                  <a:prstClr val="black"/>
                </a:solidFill>
                <a:ea typeface="+mn-ea"/>
              </a:rPr>
              <a:t>eraging</a:t>
            </a:r>
            <a:r>
              <a:rPr sz="2599" kern="1200" spc="100" dirty="0">
                <a:solidFill>
                  <a:prstClr val="black"/>
                </a:solidFill>
                <a:ea typeface="+mn-ea"/>
              </a:rPr>
              <a:t> </a:t>
            </a:r>
            <a:r>
              <a:rPr sz="2599" kern="1200" spc="-10" dirty="0">
                <a:solidFill>
                  <a:prstClr val="black"/>
                </a:solidFill>
                <a:ea typeface="+mn-ea"/>
              </a:rPr>
              <a:t>an</a:t>
            </a:r>
            <a:r>
              <a:rPr sz="2599" kern="1200" spc="10" dirty="0">
                <a:solidFill>
                  <a:prstClr val="black"/>
                </a:solidFill>
                <a:ea typeface="+mn-ea"/>
              </a:rPr>
              <a:t> </a:t>
            </a:r>
            <a:r>
              <a:rPr sz="2599" kern="1200" spc="-10" dirty="0">
                <a:solidFill>
                  <a:prstClr val="black"/>
                </a:solidFill>
                <a:ea typeface="+mn-ea"/>
              </a:rPr>
              <a:t>R</a:t>
            </a:r>
            <a:r>
              <a:rPr sz="2599" kern="1200" spc="-210" dirty="0">
                <a:solidFill>
                  <a:prstClr val="black"/>
                </a:solidFill>
                <a:ea typeface="+mn-ea"/>
              </a:rPr>
              <a:t>P</a:t>
            </a:r>
            <a:r>
              <a:rPr sz="2599" kern="1200" spc="-10" dirty="0">
                <a:solidFill>
                  <a:prstClr val="black"/>
                </a:solidFill>
                <a:ea typeface="+mn-ea"/>
              </a:rPr>
              <a:t>A</a:t>
            </a:r>
            <a:r>
              <a:rPr sz="2599" kern="1200" spc="-150" dirty="0">
                <a:solidFill>
                  <a:prstClr val="black"/>
                </a:solidFill>
                <a:ea typeface="+mn-ea"/>
              </a:rPr>
              <a:t> </a:t>
            </a:r>
            <a:r>
              <a:rPr sz="2599" kern="1200" spc="-10" dirty="0">
                <a:solidFill>
                  <a:prstClr val="black"/>
                </a:solidFill>
                <a:ea typeface="+mn-ea"/>
              </a:rPr>
              <a:t>bot</a:t>
            </a:r>
            <a:r>
              <a:rPr sz="2599" kern="1200" spc="10" dirty="0">
                <a:solidFill>
                  <a:prstClr val="black"/>
                </a:solidFill>
                <a:ea typeface="+mn-ea"/>
              </a:rPr>
              <a:t> </a:t>
            </a:r>
            <a:r>
              <a:rPr sz="2599" kern="1200" spc="-10" dirty="0">
                <a:solidFill>
                  <a:prstClr val="black"/>
                </a:solidFill>
                <a:ea typeface="+mn-ea"/>
              </a:rPr>
              <a:t>solution,  reduced</a:t>
            </a:r>
            <a:r>
              <a:rPr sz="2599" kern="1200" spc="40" dirty="0">
                <a:solidFill>
                  <a:prstClr val="black"/>
                </a:solidFill>
                <a:ea typeface="+mn-ea"/>
              </a:rPr>
              <a:t> </a:t>
            </a:r>
            <a:r>
              <a:rPr sz="2599" kern="1200" spc="-10" dirty="0">
                <a:solidFill>
                  <a:prstClr val="black"/>
                </a:solidFill>
                <a:ea typeface="+mn-ea"/>
              </a:rPr>
              <a:t>a</a:t>
            </a:r>
            <a:r>
              <a:rPr sz="2599" kern="1200" spc="10" dirty="0">
                <a:solidFill>
                  <a:prstClr val="black"/>
                </a:solidFill>
                <a:ea typeface="+mn-ea"/>
              </a:rPr>
              <a:t> </a:t>
            </a:r>
            <a:r>
              <a:rPr sz="2599" b="1" kern="1200" dirty="0">
                <a:solidFill>
                  <a:srgbClr val="FF6A00"/>
                </a:solidFill>
                <a:ea typeface="+mn-ea"/>
              </a:rPr>
              <a:t>4-week</a:t>
            </a:r>
            <a:r>
              <a:rPr sz="2599" b="1" kern="1200" spc="-30" dirty="0">
                <a:solidFill>
                  <a:srgbClr val="FF6A00"/>
                </a:solidFill>
                <a:ea typeface="+mn-ea"/>
              </a:rPr>
              <a:t> </a:t>
            </a:r>
            <a:r>
              <a:rPr sz="2599" b="1" kern="1200" spc="-10" dirty="0">
                <a:solidFill>
                  <a:srgbClr val="FF6A00"/>
                </a:solidFill>
                <a:ea typeface="+mn-ea"/>
              </a:rPr>
              <a:t>manual</a:t>
            </a:r>
            <a:r>
              <a:rPr sz="2599" b="1" kern="1200" spc="50" dirty="0">
                <a:solidFill>
                  <a:srgbClr val="FF6A00"/>
                </a:solidFill>
                <a:ea typeface="+mn-ea"/>
              </a:rPr>
              <a:t> </a:t>
            </a:r>
            <a:r>
              <a:rPr sz="2599" b="1" kern="1200" spc="-10" dirty="0">
                <a:solidFill>
                  <a:srgbClr val="FF6A00"/>
                </a:solidFill>
                <a:ea typeface="+mn-ea"/>
              </a:rPr>
              <a:t>process</a:t>
            </a:r>
            <a:r>
              <a:rPr sz="2599" b="1" kern="1200" spc="50" dirty="0">
                <a:solidFill>
                  <a:srgbClr val="FF6A00"/>
                </a:solidFill>
                <a:ea typeface="+mn-ea"/>
              </a:rPr>
              <a:t> </a:t>
            </a:r>
            <a:r>
              <a:rPr sz="2599" b="1" kern="1200" spc="-10" dirty="0">
                <a:solidFill>
                  <a:srgbClr val="FF6A00"/>
                </a:solidFill>
                <a:ea typeface="+mn-ea"/>
              </a:rPr>
              <a:t>to </a:t>
            </a:r>
            <a:r>
              <a:rPr sz="2599" b="1" kern="1200" spc="-700" dirty="0">
                <a:solidFill>
                  <a:srgbClr val="FF6A00"/>
                </a:solidFill>
                <a:ea typeface="+mn-ea"/>
              </a:rPr>
              <a:t> </a:t>
            </a:r>
            <a:r>
              <a:rPr sz="2599" b="1" kern="1200" spc="-10" dirty="0">
                <a:solidFill>
                  <a:srgbClr val="FF6A00"/>
                </a:solidFill>
                <a:ea typeface="+mn-ea"/>
              </a:rPr>
              <a:t>2</a:t>
            </a:r>
            <a:r>
              <a:rPr sz="2599" b="1" kern="1200" dirty="0">
                <a:solidFill>
                  <a:srgbClr val="FF6A00"/>
                </a:solidFill>
                <a:ea typeface="+mn-ea"/>
              </a:rPr>
              <a:t> </a:t>
            </a:r>
            <a:r>
              <a:rPr sz="2599" b="1" kern="1200" spc="-10" dirty="0">
                <a:solidFill>
                  <a:srgbClr val="FF6A00"/>
                </a:solidFill>
                <a:ea typeface="+mn-ea"/>
              </a:rPr>
              <a:t>hours</a:t>
            </a:r>
            <a:r>
              <a:rPr sz="2599" b="1" kern="1200" spc="40" dirty="0">
                <a:solidFill>
                  <a:srgbClr val="FF6A00"/>
                </a:solidFill>
                <a:ea typeface="+mn-ea"/>
              </a:rPr>
              <a:t> </a:t>
            </a:r>
            <a:r>
              <a:rPr sz="2599" kern="1200" spc="-10" dirty="0">
                <a:solidFill>
                  <a:prstClr val="black"/>
                </a:solidFill>
                <a:ea typeface="+mn-ea"/>
              </a:rPr>
              <a:t>for</a:t>
            </a:r>
            <a:r>
              <a:rPr sz="2599" kern="1200" spc="10" dirty="0">
                <a:solidFill>
                  <a:prstClr val="black"/>
                </a:solidFill>
                <a:ea typeface="+mn-ea"/>
              </a:rPr>
              <a:t> </a:t>
            </a:r>
            <a:r>
              <a:rPr sz="2599" kern="1200" spc="-10" dirty="0">
                <a:solidFill>
                  <a:prstClr val="black"/>
                </a:solidFill>
                <a:ea typeface="+mn-ea"/>
              </a:rPr>
              <a:t>the</a:t>
            </a:r>
            <a:r>
              <a:rPr sz="2599" kern="1200" dirty="0">
                <a:solidFill>
                  <a:prstClr val="black"/>
                </a:solidFill>
                <a:ea typeface="+mn-ea"/>
              </a:rPr>
              <a:t> </a:t>
            </a:r>
            <a:r>
              <a:rPr sz="2599" kern="1200" spc="-10" dirty="0">
                <a:solidFill>
                  <a:prstClr val="black"/>
                </a:solidFill>
                <a:ea typeface="+mn-ea"/>
              </a:rPr>
              <a:t>U.S.</a:t>
            </a:r>
            <a:r>
              <a:rPr sz="2599" kern="1200" spc="10" dirty="0">
                <a:solidFill>
                  <a:prstClr val="black"/>
                </a:solidFill>
                <a:ea typeface="+mn-ea"/>
              </a:rPr>
              <a:t> </a:t>
            </a:r>
            <a:r>
              <a:rPr sz="2599" kern="1200" spc="-10" dirty="0">
                <a:solidFill>
                  <a:prstClr val="black"/>
                </a:solidFill>
                <a:ea typeface="+mn-ea"/>
              </a:rPr>
              <a:t>Department</a:t>
            </a:r>
            <a:r>
              <a:rPr sz="2599" kern="1200" spc="80" dirty="0">
                <a:solidFill>
                  <a:prstClr val="black"/>
                </a:solidFill>
                <a:ea typeface="+mn-ea"/>
              </a:rPr>
              <a:t> </a:t>
            </a:r>
            <a:r>
              <a:rPr sz="2599" kern="1200" spc="-10" dirty="0">
                <a:solidFill>
                  <a:prstClr val="black"/>
                </a:solidFill>
                <a:ea typeface="+mn-ea"/>
              </a:rPr>
              <a:t>of </a:t>
            </a:r>
            <a:r>
              <a:rPr sz="2599" kern="1200" dirty="0">
                <a:solidFill>
                  <a:prstClr val="black"/>
                </a:solidFill>
                <a:ea typeface="+mn-ea"/>
              </a:rPr>
              <a:t> </a:t>
            </a:r>
            <a:r>
              <a:rPr sz="2599" kern="1200" spc="-20" dirty="0">
                <a:solidFill>
                  <a:prstClr val="black"/>
                </a:solidFill>
                <a:ea typeface="+mn-ea"/>
              </a:rPr>
              <a:t>Agriculture</a:t>
            </a:r>
            <a:endParaRPr sz="2599" kern="1200">
              <a:solidFill>
                <a:prstClr val="black"/>
              </a:solidFill>
              <a:ea typeface="+mn-ea"/>
            </a:endParaRPr>
          </a:p>
        </p:txBody>
      </p:sp>
      <p:sp>
        <p:nvSpPr>
          <p:cNvPr id="7" name="object 7"/>
          <p:cNvSpPr txBox="1"/>
          <p:nvPr/>
        </p:nvSpPr>
        <p:spPr>
          <a:xfrm>
            <a:off x="9914594" y="5416161"/>
            <a:ext cx="5380858" cy="1624285"/>
          </a:xfrm>
          <a:prstGeom prst="rect">
            <a:avLst/>
          </a:prstGeom>
        </p:spPr>
        <p:txBody>
          <a:bodyPr vert="horz" wrap="square" lIns="0" tIns="24124" rIns="0" bIns="0" rtlCol="0">
            <a:spAutoFit/>
          </a:bodyPr>
          <a:lstStyle/>
          <a:p>
            <a:pPr marL="24124" marR="10157" algn="ctr" defTabSz="1828343">
              <a:spcBef>
                <a:spcPts val="190"/>
              </a:spcBef>
              <a:buClrTx/>
            </a:pPr>
            <a:r>
              <a:rPr sz="2599" b="1" kern="1200" spc="-10" dirty="0">
                <a:solidFill>
                  <a:srgbClr val="E21837"/>
                </a:solidFill>
                <a:ea typeface="+mn-ea"/>
              </a:rPr>
              <a:t>Collect</a:t>
            </a:r>
            <a:r>
              <a:rPr sz="2599" b="1" kern="1200" spc="40" dirty="0">
                <a:solidFill>
                  <a:srgbClr val="E21837"/>
                </a:solidFill>
                <a:ea typeface="+mn-ea"/>
              </a:rPr>
              <a:t> </a:t>
            </a:r>
            <a:r>
              <a:rPr sz="2599" b="1" kern="1200" spc="-10" dirty="0">
                <a:solidFill>
                  <a:srgbClr val="E21837"/>
                </a:solidFill>
                <a:ea typeface="+mn-ea"/>
              </a:rPr>
              <a:t>and</a:t>
            </a:r>
            <a:r>
              <a:rPr sz="2599" b="1" kern="1200" spc="30" dirty="0">
                <a:solidFill>
                  <a:srgbClr val="E21837"/>
                </a:solidFill>
                <a:ea typeface="+mn-ea"/>
              </a:rPr>
              <a:t> </a:t>
            </a:r>
            <a:r>
              <a:rPr sz="2599" b="1" kern="1200" spc="-10" dirty="0">
                <a:solidFill>
                  <a:srgbClr val="E21837"/>
                </a:solidFill>
                <a:ea typeface="+mn-ea"/>
              </a:rPr>
              <a:t>disseminate</a:t>
            </a:r>
            <a:r>
              <a:rPr sz="2599" b="1" kern="1200" spc="70" dirty="0">
                <a:solidFill>
                  <a:srgbClr val="E21837"/>
                </a:solidFill>
                <a:ea typeface="+mn-ea"/>
              </a:rPr>
              <a:t> </a:t>
            </a:r>
            <a:r>
              <a:rPr sz="2599" b="1" kern="1200" spc="-10" dirty="0">
                <a:solidFill>
                  <a:srgbClr val="E21837"/>
                </a:solidFill>
                <a:ea typeface="+mn-ea"/>
              </a:rPr>
              <a:t>terrorism </a:t>
            </a:r>
            <a:r>
              <a:rPr sz="2599" b="1" kern="1200" spc="-690" dirty="0">
                <a:solidFill>
                  <a:srgbClr val="E21837"/>
                </a:solidFill>
                <a:ea typeface="+mn-ea"/>
              </a:rPr>
              <a:t> </a:t>
            </a:r>
            <a:r>
              <a:rPr sz="2599" b="1" kern="1200" spc="-10" dirty="0">
                <a:solidFill>
                  <a:srgbClr val="E21837"/>
                </a:solidFill>
                <a:ea typeface="+mn-ea"/>
              </a:rPr>
              <a:t>and</a:t>
            </a:r>
            <a:r>
              <a:rPr sz="2599" b="1" kern="1200" spc="30" dirty="0">
                <a:solidFill>
                  <a:srgbClr val="E21837"/>
                </a:solidFill>
                <a:ea typeface="+mn-ea"/>
              </a:rPr>
              <a:t> </a:t>
            </a:r>
            <a:r>
              <a:rPr sz="2599" b="1" kern="1200" spc="-30" dirty="0">
                <a:solidFill>
                  <a:srgbClr val="E21837"/>
                </a:solidFill>
                <a:ea typeface="+mn-ea"/>
              </a:rPr>
              <a:t>cyber</a:t>
            </a:r>
            <a:r>
              <a:rPr sz="2599" b="1" kern="1200" spc="110" dirty="0">
                <a:solidFill>
                  <a:srgbClr val="E21837"/>
                </a:solidFill>
                <a:ea typeface="+mn-ea"/>
              </a:rPr>
              <a:t> </a:t>
            </a:r>
            <a:r>
              <a:rPr sz="2599" b="1" kern="1200" spc="-10" dirty="0">
                <a:solidFill>
                  <a:srgbClr val="E21837"/>
                </a:solidFill>
                <a:ea typeface="+mn-ea"/>
              </a:rPr>
              <a:t>threat</a:t>
            </a:r>
            <a:r>
              <a:rPr sz="2599" b="1" kern="1200" spc="40" dirty="0">
                <a:solidFill>
                  <a:srgbClr val="E21837"/>
                </a:solidFill>
                <a:ea typeface="+mn-ea"/>
              </a:rPr>
              <a:t> </a:t>
            </a:r>
            <a:r>
              <a:rPr sz="2599" b="1" kern="1200" spc="-10" dirty="0">
                <a:solidFill>
                  <a:srgbClr val="E21837"/>
                </a:solidFill>
                <a:ea typeface="+mn-ea"/>
              </a:rPr>
              <a:t>information</a:t>
            </a:r>
            <a:r>
              <a:rPr sz="2599" b="1" kern="1200" spc="100" dirty="0">
                <a:solidFill>
                  <a:srgbClr val="E21837"/>
                </a:solidFill>
                <a:ea typeface="+mn-ea"/>
              </a:rPr>
              <a:t> </a:t>
            </a:r>
            <a:r>
              <a:rPr sz="2599" kern="1200" spc="-10" dirty="0">
                <a:solidFill>
                  <a:prstClr val="black"/>
                </a:solidFill>
                <a:ea typeface="+mn-ea"/>
              </a:rPr>
              <a:t>in </a:t>
            </a:r>
            <a:r>
              <a:rPr sz="2599" kern="1200" dirty="0">
                <a:solidFill>
                  <a:prstClr val="black"/>
                </a:solidFill>
                <a:ea typeface="+mn-ea"/>
              </a:rPr>
              <a:t> </a:t>
            </a:r>
            <a:r>
              <a:rPr sz="2599" kern="1200" spc="-10" dirty="0">
                <a:solidFill>
                  <a:prstClr val="black"/>
                </a:solidFill>
                <a:ea typeface="+mn-ea"/>
              </a:rPr>
              <a:t>support</a:t>
            </a:r>
            <a:r>
              <a:rPr sz="2599" kern="1200" spc="50" dirty="0">
                <a:solidFill>
                  <a:prstClr val="black"/>
                </a:solidFill>
                <a:ea typeface="+mn-ea"/>
              </a:rPr>
              <a:t> </a:t>
            </a:r>
            <a:r>
              <a:rPr sz="2599" kern="1200" spc="-10" dirty="0">
                <a:solidFill>
                  <a:prstClr val="black"/>
                </a:solidFill>
                <a:ea typeface="+mn-ea"/>
              </a:rPr>
              <a:t>of</a:t>
            </a:r>
            <a:r>
              <a:rPr sz="2599" kern="1200" spc="10" dirty="0">
                <a:solidFill>
                  <a:prstClr val="black"/>
                </a:solidFill>
                <a:ea typeface="+mn-ea"/>
              </a:rPr>
              <a:t> </a:t>
            </a:r>
            <a:r>
              <a:rPr sz="2599" kern="1200" spc="-10" dirty="0">
                <a:solidFill>
                  <a:prstClr val="black"/>
                </a:solidFill>
                <a:ea typeface="+mn-ea"/>
              </a:rPr>
              <a:t>multiple</a:t>
            </a:r>
            <a:r>
              <a:rPr sz="2599" kern="1200" spc="40" dirty="0">
                <a:solidFill>
                  <a:prstClr val="black"/>
                </a:solidFill>
                <a:ea typeface="+mn-ea"/>
              </a:rPr>
              <a:t> </a:t>
            </a:r>
            <a:r>
              <a:rPr sz="2599" kern="1200" spc="-10" dirty="0">
                <a:solidFill>
                  <a:prstClr val="black"/>
                </a:solidFill>
                <a:ea typeface="+mn-ea"/>
              </a:rPr>
              <a:t>law enforcement </a:t>
            </a:r>
            <a:r>
              <a:rPr sz="2599" kern="1200" dirty="0">
                <a:solidFill>
                  <a:prstClr val="black"/>
                </a:solidFill>
                <a:ea typeface="+mn-ea"/>
              </a:rPr>
              <a:t> </a:t>
            </a:r>
            <a:r>
              <a:rPr sz="2599" kern="1200" spc="-20" dirty="0">
                <a:solidFill>
                  <a:prstClr val="black"/>
                </a:solidFill>
                <a:ea typeface="+mn-ea"/>
              </a:rPr>
              <a:t>functions</a:t>
            </a:r>
            <a:endParaRPr sz="2599" kern="1200">
              <a:solidFill>
                <a:prstClr val="black"/>
              </a:solidFill>
              <a:ea typeface="+mn-ea"/>
            </a:endParaRPr>
          </a:p>
        </p:txBody>
      </p:sp>
      <p:sp>
        <p:nvSpPr>
          <p:cNvPr id="8" name="object 8"/>
          <p:cNvSpPr txBox="1"/>
          <p:nvPr/>
        </p:nvSpPr>
        <p:spPr>
          <a:xfrm>
            <a:off x="2570825" y="5729517"/>
            <a:ext cx="5646219" cy="824322"/>
          </a:xfrm>
          <a:prstGeom prst="rect">
            <a:avLst/>
          </a:prstGeom>
        </p:spPr>
        <p:txBody>
          <a:bodyPr vert="horz" wrap="square" lIns="0" tIns="24124" rIns="0" bIns="0" rtlCol="0">
            <a:spAutoFit/>
          </a:bodyPr>
          <a:lstStyle/>
          <a:p>
            <a:pPr marL="2117830" marR="10157" indent="-2093706" defTabSz="1828343">
              <a:spcBef>
                <a:spcPts val="190"/>
              </a:spcBef>
              <a:buClrTx/>
            </a:pPr>
            <a:r>
              <a:rPr sz="2599" kern="1200" spc="-20" dirty="0">
                <a:solidFill>
                  <a:prstClr val="black"/>
                </a:solidFill>
                <a:ea typeface="+mn-ea"/>
              </a:rPr>
              <a:t>Manage</a:t>
            </a:r>
            <a:r>
              <a:rPr sz="2599" kern="1200" spc="80" dirty="0">
                <a:solidFill>
                  <a:prstClr val="black"/>
                </a:solidFill>
                <a:ea typeface="+mn-ea"/>
              </a:rPr>
              <a:t> </a:t>
            </a:r>
            <a:r>
              <a:rPr sz="2599" kern="1200" spc="-10" dirty="0">
                <a:solidFill>
                  <a:prstClr val="black"/>
                </a:solidFill>
                <a:ea typeface="+mn-ea"/>
              </a:rPr>
              <a:t>the</a:t>
            </a:r>
            <a:r>
              <a:rPr sz="2599" kern="1200" spc="10" dirty="0">
                <a:solidFill>
                  <a:prstClr val="black"/>
                </a:solidFill>
                <a:ea typeface="+mn-ea"/>
              </a:rPr>
              <a:t> </a:t>
            </a:r>
            <a:r>
              <a:rPr sz="2599" kern="1200" spc="-10" dirty="0">
                <a:solidFill>
                  <a:prstClr val="black"/>
                </a:solidFill>
                <a:ea typeface="+mn-ea"/>
              </a:rPr>
              <a:t>financials</a:t>
            </a:r>
            <a:r>
              <a:rPr sz="2599" kern="1200" spc="40" dirty="0">
                <a:solidFill>
                  <a:prstClr val="black"/>
                </a:solidFill>
                <a:ea typeface="+mn-ea"/>
              </a:rPr>
              <a:t> </a:t>
            </a:r>
            <a:r>
              <a:rPr sz="2599" kern="1200" spc="-10" dirty="0">
                <a:solidFill>
                  <a:prstClr val="black"/>
                </a:solidFill>
                <a:ea typeface="+mn-ea"/>
              </a:rPr>
              <a:t>of</a:t>
            </a:r>
            <a:r>
              <a:rPr sz="2599" kern="1200" spc="30" dirty="0">
                <a:solidFill>
                  <a:prstClr val="black"/>
                </a:solidFill>
                <a:ea typeface="+mn-ea"/>
              </a:rPr>
              <a:t> </a:t>
            </a:r>
            <a:r>
              <a:rPr sz="2599" b="1" kern="1200" spc="-10" dirty="0">
                <a:solidFill>
                  <a:srgbClr val="5236AB"/>
                </a:solidFill>
                <a:ea typeface="+mn-ea"/>
              </a:rPr>
              <a:t>100+</a:t>
            </a:r>
            <a:r>
              <a:rPr sz="2599" b="1" kern="1200" spc="30" dirty="0">
                <a:solidFill>
                  <a:srgbClr val="5236AB"/>
                </a:solidFill>
                <a:ea typeface="+mn-ea"/>
              </a:rPr>
              <a:t> </a:t>
            </a:r>
            <a:r>
              <a:rPr sz="2599" b="1" kern="1200" spc="-10" dirty="0">
                <a:solidFill>
                  <a:srgbClr val="5236AB"/>
                </a:solidFill>
                <a:ea typeface="+mn-ea"/>
              </a:rPr>
              <a:t>federal </a:t>
            </a:r>
            <a:r>
              <a:rPr sz="2599" b="1" kern="1200" spc="-690" dirty="0">
                <a:solidFill>
                  <a:srgbClr val="5236AB"/>
                </a:solidFill>
                <a:ea typeface="+mn-ea"/>
              </a:rPr>
              <a:t> </a:t>
            </a:r>
            <a:r>
              <a:rPr sz="2599" b="1" kern="1200" spc="-20" dirty="0">
                <a:solidFill>
                  <a:srgbClr val="5236AB"/>
                </a:solidFill>
                <a:ea typeface="+mn-ea"/>
              </a:rPr>
              <a:t>agencies</a:t>
            </a:r>
            <a:endParaRPr sz="2599" kern="1200">
              <a:solidFill>
                <a:prstClr val="black"/>
              </a:solidFill>
              <a:ea typeface="+mn-ea"/>
            </a:endParaRPr>
          </a:p>
        </p:txBody>
      </p:sp>
      <p:sp>
        <p:nvSpPr>
          <p:cNvPr id="9" name="object 9"/>
          <p:cNvSpPr txBox="1"/>
          <p:nvPr/>
        </p:nvSpPr>
        <p:spPr>
          <a:xfrm>
            <a:off x="1961384" y="9249042"/>
            <a:ext cx="4440033" cy="2225205"/>
          </a:xfrm>
          <a:prstGeom prst="rect">
            <a:avLst/>
          </a:prstGeom>
        </p:spPr>
        <p:txBody>
          <a:bodyPr vert="horz" wrap="square" lIns="0" tIns="64751" rIns="0" bIns="0" rtlCol="0">
            <a:spAutoFit/>
          </a:bodyPr>
          <a:lstStyle/>
          <a:p>
            <a:pPr marL="25394" marR="10157" indent="-5079" algn="ctr" defTabSz="1828343">
              <a:lnSpc>
                <a:spcPct val="89700"/>
              </a:lnSpc>
              <a:spcBef>
                <a:spcPts val="508"/>
              </a:spcBef>
              <a:buClrTx/>
            </a:pPr>
            <a:r>
              <a:rPr sz="2599" kern="1200" spc="-20" dirty="0">
                <a:solidFill>
                  <a:prstClr val="black"/>
                </a:solidFill>
                <a:ea typeface="+mn-ea"/>
              </a:rPr>
              <a:t>Support</a:t>
            </a:r>
            <a:r>
              <a:rPr sz="2599" kern="1200" spc="30" dirty="0">
                <a:solidFill>
                  <a:prstClr val="black"/>
                </a:solidFill>
                <a:ea typeface="+mn-ea"/>
              </a:rPr>
              <a:t> </a:t>
            </a:r>
            <a:r>
              <a:rPr sz="2599" kern="1200" spc="-30" dirty="0">
                <a:solidFill>
                  <a:prstClr val="black"/>
                </a:solidFill>
                <a:ea typeface="+mn-ea"/>
              </a:rPr>
              <a:t>DHS’s</a:t>
            </a:r>
            <a:r>
              <a:rPr sz="2599" kern="1200" spc="10" dirty="0">
                <a:solidFill>
                  <a:prstClr val="black"/>
                </a:solidFill>
                <a:ea typeface="+mn-ea"/>
              </a:rPr>
              <a:t> </a:t>
            </a:r>
            <a:r>
              <a:rPr sz="2599" kern="1200" spc="-20" dirty="0">
                <a:solidFill>
                  <a:prstClr val="black"/>
                </a:solidFill>
                <a:ea typeface="+mn-ea"/>
              </a:rPr>
              <a:t>mission</a:t>
            </a:r>
            <a:r>
              <a:rPr sz="2599" kern="1200" spc="30" dirty="0">
                <a:solidFill>
                  <a:prstClr val="black"/>
                </a:solidFill>
                <a:ea typeface="+mn-ea"/>
              </a:rPr>
              <a:t> </a:t>
            </a:r>
            <a:r>
              <a:rPr sz="2599" kern="1200" spc="-10" dirty="0">
                <a:solidFill>
                  <a:prstClr val="black"/>
                </a:solidFill>
                <a:ea typeface="+mn-ea"/>
              </a:rPr>
              <a:t>to </a:t>
            </a:r>
            <a:r>
              <a:rPr sz="2599" kern="1200" dirty="0">
                <a:solidFill>
                  <a:prstClr val="black"/>
                </a:solidFill>
                <a:ea typeface="+mn-ea"/>
              </a:rPr>
              <a:t> </a:t>
            </a:r>
            <a:r>
              <a:rPr sz="2599" kern="1200" spc="-10" dirty="0">
                <a:solidFill>
                  <a:prstClr val="black"/>
                </a:solidFill>
                <a:ea typeface="+mn-ea"/>
              </a:rPr>
              <a:t>prepare</a:t>
            </a:r>
            <a:r>
              <a:rPr sz="2599" kern="1200" spc="50" dirty="0">
                <a:solidFill>
                  <a:prstClr val="black"/>
                </a:solidFill>
                <a:ea typeface="+mn-ea"/>
              </a:rPr>
              <a:t> </a:t>
            </a:r>
            <a:r>
              <a:rPr sz="2599" kern="1200" spc="-50" dirty="0">
                <a:solidFill>
                  <a:prstClr val="black"/>
                </a:solidFill>
                <a:ea typeface="+mn-ea"/>
              </a:rPr>
              <a:t>for,</a:t>
            </a:r>
            <a:r>
              <a:rPr sz="2599" kern="1200" spc="30" dirty="0">
                <a:solidFill>
                  <a:prstClr val="black"/>
                </a:solidFill>
                <a:ea typeface="+mn-ea"/>
              </a:rPr>
              <a:t> </a:t>
            </a:r>
            <a:r>
              <a:rPr sz="2599" kern="1200" spc="-10" dirty="0">
                <a:solidFill>
                  <a:prstClr val="black"/>
                </a:solidFill>
                <a:ea typeface="+mn-ea"/>
              </a:rPr>
              <a:t>prevent,</a:t>
            </a:r>
            <a:r>
              <a:rPr sz="2599" kern="1200" spc="70" dirty="0">
                <a:solidFill>
                  <a:prstClr val="black"/>
                </a:solidFill>
                <a:ea typeface="+mn-ea"/>
              </a:rPr>
              <a:t> </a:t>
            </a:r>
            <a:r>
              <a:rPr sz="2599" kern="1200" spc="-10" dirty="0">
                <a:solidFill>
                  <a:prstClr val="black"/>
                </a:solidFill>
                <a:ea typeface="+mn-ea"/>
              </a:rPr>
              <a:t>and </a:t>
            </a:r>
            <a:r>
              <a:rPr sz="2599" kern="1200" dirty="0">
                <a:solidFill>
                  <a:prstClr val="black"/>
                </a:solidFill>
                <a:ea typeface="+mn-ea"/>
              </a:rPr>
              <a:t> </a:t>
            </a:r>
            <a:r>
              <a:rPr sz="2599" kern="1200" spc="-10" dirty="0">
                <a:solidFill>
                  <a:prstClr val="black"/>
                </a:solidFill>
                <a:ea typeface="+mn-ea"/>
              </a:rPr>
              <a:t>respond</a:t>
            </a:r>
            <a:r>
              <a:rPr sz="2599" kern="1200" spc="50" dirty="0">
                <a:solidFill>
                  <a:prstClr val="black"/>
                </a:solidFill>
                <a:ea typeface="+mn-ea"/>
              </a:rPr>
              <a:t> </a:t>
            </a:r>
            <a:r>
              <a:rPr sz="2599" kern="1200" spc="-10" dirty="0">
                <a:solidFill>
                  <a:prstClr val="black"/>
                </a:solidFill>
                <a:ea typeface="+mn-ea"/>
              </a:rPr>
              <a:t>to</a:t>
            </a:r>
            <a:r>
              <a:rPr sz="2599" kern="1200" dirty="0">
                <a:solidFill>
                  <a:prstClr val="black"/>
                </a:solidFill>
                <a:ea typeface="+mn-ea"/>
              </a:rPr>
              <a:t> </a:t>
            </a:r>
            <a:r>
              <a:rPr sz="2599" kern="1200" spc="-10" dirty="0">
                <a:solidFill>
                  <a:prstClr val="black"/>
                </a:solidFill>
                <a:ea typeface="+mn-ea"/>
              </a:rPr>
              <a:t>domestic </a:t>
            </a:r>
            <a:r>
              <a:rPr sz="2599" kern="1200" dirty="0">
                <a:solidFill>
                  <a:prstClr val="black"/>
                </a:solidFill>
                <a:ea typeface="+mn-ea"/>
              </a:rPr>
              <a:t> </a:t>
            </a:r>
            <a:r>
              <a:rPr sz="2599" kern="1200" spc="-10" dirty="0">
                <a:solidFill>
                  <a:prstClr val="black"/>
                </a:solidFill>
                <a:ea typeface="+mn-ea"/>
              </a:rPr>
              <a:t>emergencies </a:t>
            </a:r>
            <a:r>
              <a:rPr sz="2599" b="1" kern="1200" spc="-10" dirty="0">
                <a:solidFill>
                  <a:prstClr val="black"/>
                </a:solidFill>
                <a:ea typeface="+mn-ea"/>
              </a:rPr>
              <a:t>– </a:t>
            </a:r>
            <a:r>
              <a:rPr sz="2599" b="1" kern="1200" spc="-10" dirty="0">
                <a:solidFill>
                  <a:srgbClr val="991F3C"/>
                </a:solidFill>
                <a:ea typeface="+mn-ea"/>
              </a:rPr>
              <a:t>keep </a:t>
            </a:r>
            <a:r>
              <a:rPr sz="2599" b="1" kern="1200" spc="-20" dirty="0">
                <a:solidFill>
                  <a:srgbClr val="991F3C"/>
                </a:solidFill>
                <a:ea typeface="+mn-ea"/>
              </a:rPr>
              <a:t>America </a:t>
            </a:r>
            <a:r>
              <a:rPr sz="2599" b="1" kern="1200" spc="-700" dirty="0">
                <a:solidFill>
                  <a:srgbClr val="991F3C"/>
                </a:solidFill>
                <a:ea typeface="+mn-ea"/>
              </a:rPr>
              <a:t> </a:t>
            </a:r>
            <a:r>
              <a:rPr sz="2599" b="1" kern="1200" spc="-10" dirty="0">
                <a:solidFill>
                  <a:srgbClr val="991F3C"/>
                </a:solidFill>
                <a:ea typeface="+mn-ea"/>
              </a:rPr>
              <a:t>safe</a:t>
            </a:r>
            <a:r>
              <a:rPr sz="2599" b="1" kern="1200" spc="20" dirty="0">
                <a:solidFill>
                  <a:srgbClr val="991F3C"/>
                </a:solidFill>
                <a:ea typeface="+mn-ea"/>
              </a:rPr>
              <a:t> </a:t>
            </a:r>
            <a:r>
              <a:rPr sz="2599" b="1" kern="1200" spc="-10" dirty="0">
                <a:solidFill>
                  <a:prstClr val="black"/>
                </a:solidFill>
                <a:ea typeface="+mn-ea"/>
              </a:rPr>
              <a:t>–</a:t>
            </a:r>
            <a:r>
              <a:rPr sz="2599" b="1" kern="1200" spc="10" dirty="0">
                <a:solidFill>
                  <a:prstClr val="black"/>
                </a:solidFill>
                <a:ea typeface="+mn-ea"/>
              </a:rPr>
              <a:t> </a:t>
            </a:r>
            <a:r>
              <a:rPr sz="2599" kern="1200" spc="-10" dirty="0">
                <a:solidFill>
                  <a:prstClr val="black"/>
                </a:solidFill>
                <a:ea typeface="+mn-ea"/>
              </a:rPr>
              <a:t>by</a:t>
            </a:r>
            <a:r>
              <a:rPr sz="2599" kern="1200" spc="-20" dirty="0">
                <a:solidFill>
                  <a:prstClr val="black"/>
                </a:solidFill>
                <a:ea typeface="+mn-ea"/>
              </a:rPr>
              <a:t> </a:t>
            </a:r>
            <a:r>
              <a:rPr sz="2599" kern="1200" spc="-10" dirty="0">
                <a:solidFill>
                  <a:prstClr val="black"/>
                </a:solidFill>
                <a:ea typeface="+mn-ea"/>
              </a:rPr>
              <a:t>supporting</a:t>
            </a:r>
            <a:r>
              <a:rPr sz="2599" kern="1200" spc="70" dirty="0">
                <a:solidFill>
                  <a:prstClr val="black"/>
                </a:solidFill>
                <a:ea typeface="+mn-ea"/>
              </a:rPr>
              <a:t> </a:t>
            </a:r>
            <a:r>
              <a:rPr sz="2599" kern="1200" spc="-10" dirty="0">
                <a:solidFill>
                  <a:prstClr val="black"/>
                </a:solidFill>
                <a:ea typeface="+mn-ea"/>
              </a:rPr>
              <a:t>mission </a:t>
            </a:r>
            <a:r>
              <a:rPr sz="2599" kern="1200" dirty="0">
                <a:solidFill>
                  <a:prstClr val="black"/>
                </a:solidFill>
                <a:ea typeface="+mn-ea"/>
              </a:rPr>
              <a:t> </a:t>
            </a:r>
            <a:r>
              <a:rPr sz="2599" kern="1200" spc="-10" dirty="0">
                <a:solidFill>
                  <a:prstClr val="black"/>
                </a:solidFill>
                <a:ea typeface="+mn-ea"/>
              </a:rPr>
              <a:t>critical</a:t>
            </a:r>
            <a:r>
              <a:rPr sz="2599" kern="1200" dirty="0">
                <a:solidFill>
                  <a:prstClr val="black"/>
                </a:solidFill>
                <a:ea typeface="+mn-ea"/>
              </a:rPr>
              <a:t> </a:t>
            </a:r>
            <a:r>
              <a:rPr sz="2599" kern="1200" spc="-10" dirty="0">
                <a:solidFill>
                  <a:prstClr val="black"/>
                </a:solidFill>
                <a:ea typeface="+mn-ea"/>
              </a:rPr>
              <a:t>applications</a:t>
            </a:r>
            <a:endParaRPr sz="2599" kern="1200">
              <a:solidFill>
                <a:prstClr val="black"/>
              </a:solidFill>
              <a:ea typeface="+mn-ea"/>
            </a:endParaRPr>
          </a:p>
        </p:txBody>
      </p:sp>
      <p:sp>
        <p:nvSpPr>
          <p:cNvPr id="10" name="object 10"/>
          <p:cNvSpPr/>
          <p:nvPr/>
        </p:nvSpPr>
        <p:spPr>
          <a:xfrm>
            <a:off x="9164471" y="3333907"/>
            <a:ext cx="0" cy="3598241"/>
          </a:xfrm>
          <a:custGeom>
            <a:avLst/>
            <a:gdLst/>
            <a:ahLst/>
            <a:cxnLst/>
            <a:rect l="l" t="t" r="r" b="b"/>
            <a:pathLst>
              <a:path h="1799589">
                <a:moveTo>
                  <a:pt x="0" y="0"/>
                </a:moveTo>
                <a:lnTo>
                  <a:pt x="0" y="1799589"/>
                </a:lnTo>
              </a:path>
            </a:pathLst>
          </a:custGeom>
          <a:ln w="19812">
            <a:solidFill>
              <a:srgbClr val="B3B3B3"/>
            </a:solidFill>
            <a:prstDash val="sysDash"/>
          </a:ln>
        </p:spPr>
        <p:txBody>
          <a:bodyPr wrap="square" lIns="0" tIns="0" rIns="0" bIns="0" rtlCol="0"/>
          <a:lstStyle/>
          <a:p>
            <a:pPr defTabSz="1828343">
              <a:buClrTx/>
            </a:pPr>
            <a:endParaRPr sz="3599" kern="1200">
              <a:solidFill>
                <a:prstClr val="black"/>
              </a:solidFill>
              <a:latin typeface="Calibri"/>
              <a:ea typeface="+mn-ea"/>
              <a:cs typeface="+mn-cs"/>
            </a:endParaRPr>
          </a:p>
        </p:txBody>
      </p:sp>
      <p:sp>
        <p:nvSpPr>
          <p:cNvPr id="11" name="object 11"/>
          <p:cNvSpPr/>
          <p:nvPr/>
        </p:nvSpPr>
        <p:spPr>
          <a:xfrm>
            <a:off x="16361974" y="3333907"/>
            <a:ext cx="0" cy="3598241"/>
          </a:xfrm>
          <a:custGeom>
            <a:avLst/>
            <a:gdLst/>
            <a:ahLst/>
            <a:cxnLst/>
            <a:rect l="l" t="t" r="r" b="b"/>
            <a:pathLst>
              <a:path h="1799589">
                <a:moveTo>
                  <a:pt x="0" y="0"/>
                </a:moveTo>
                <a:lnTo>
                  <a:pt x="0" y="1799589"/>
                </a:lnTo>
              </a:path>
            </a:pathLst>
          </a:custGeom>
          <a:ln w="19812">
            <a:solidFill>
              <a:srgbClr val="B3B3B3"/>
            </a:solidFill>
            <a:prstDash val="sysDash"/>
          </a:ln>
        </p:spPr>
        <p:txBody>
          <a:bodyPr wrap="square" lIns="0" tIns="0" rIns="0" bIns="0" rtlCol="0"/>
          <a:lstStyle/>
          <a:p>
            <a:pPr defTabSz="1828343">
              <a:buClrTx/>
            </a:pPr>
            <a:endParaRPr sz="3599" kern="1200">
              <a:solidFill>
                <a:prstClr val="black"/>
              </a:solidFill>
              <a:latin typeface="Calibri"/>
              <a:ea typeface="+mn-ea"/>
              <a:cs typeface="+mn-cs"/>
            </a:endParaRPr>
          </a:p>
        </p:txBody>
      </p:sp>
      <p:sp>
        <p:nvSpPr>
          <p:cNvPr id="12" name="object 12"/>
          <p:cNvSpPr/>
          <p:nvPr/>
        </p:nvSpPr>
        <p:spPr>
          <a:xfrm>
            <a:off x="6629195" y="7950422"/>
            <a:ext cx="0" cy="3598241"/>
          </a:xfrm>
          <a:custGeom>
            <a:avLst/>
            <a:gdLst/>
            <a:ahLst/>
            <a:cxnLst/>
            <a:rect l="l" t="t" r="r" b="b"/>
            <a:pathLst>
              <a:path h="1799589">
                <a:moveTo>
                  <a:pt x="0" y="0"/>
                </a:moveTo>
                <a:lnTo>
                  <a:pt x="0" y="1799526"/>
                </a:lnTo>
              </a:path>
            </a:pathLst>
          </a:custGeom>
          <a:ln w="19812">
            <a:solidFill>
              <a:srgbClr val="B3B3B3"/>
            </a:solidFill>
            <a:prstDash val="sysDash"/>
          </a:ln>
        </p:spPr>
        <p:txBody>
          <a:bodyPr wrap="square" lIns="0" tIns="0" rIns="0" bIns="0" rtlCol="0"/>
          <a:lstStyle/>
          <a:p>
            <a:pPr defTabSz="1828343">
              <a:buClrTx/>
            </a:pPr>
            <a:endParaRPr sz="3599" kern="1200">
              <a:solidFill>
                <a:prstClr val="black"/>
              </a:solidFill>
              <a:latin typeface="Calibri"/>
              <a:ea typeface="+mn-ea"/>
              <a:cs typeface="+mn-cs"/>
            </a:endParaRPr>
          </a:p>
        </p:txBody>
      </p:sp>
      <p:sp>
        <p:nvSpPr>
          <p:cNvPr id="13" name="object 13"/>
          <p:cNvSpPr/>
          <p:nvPr/>
        </p:nvSpPr>
        <p:spPr>
          <a:xfrm>
            <a:off x="12592578" y="7950422"/>
            <a:ext cx="0" cy="3598241"/>
          </a:xfrm>
          <a:custGeom>
            <a:avLst/>
            <a:gdLst/>
            <a:ahLst/>
            <a:cxnLst/>
            <a:rect l="l" t="t" r="r" b="b"/>
            <a:pathLst>
              <a:path h="1799589">
                <a:moveTo>
                  <a:pt x="0" y="0"/>
                </a:moveTo>
                <a:lnTo>
                  <a:pt x="0" y="1799526"/>
                </a:lnTo>
              </a:path>
            </a:pathLst>
          </a:custGeom>
          <a:ln w="19812">
            <a:solidFill>
              <a:srgbClr val="B3B3B3"/>
            </a:solidFill>
            <a:prstDash val="sysDash"/>
          </a:ln>
        </p:spPr>
        <p:txBody>
          <a:bodyPr wrap="square" lIns="0" tIns="0" rIns="0" bIns="0" rtlCol="0"/>
          <a:lstStyle/>
          <a:p>
            <a:pPr defTabSz="1828343">
              <a:buClrTx/>
            </a:pPr>
            <a:endParaRPr sz="3599" kern="1200">
              <a:solidFill>
                <a:prstClr val="black"/>
              </a:solidFill>
              <a:latin typeface="Calibri"/>
              <a:ea typeface="+mn-ea"/>
              <a:cs typeface="+mn-cs"/>
            </a:endParaRPr>
          </a:p>
        </p:txBody>
      </p:sp>
      <p:sp>
        <p:nvSpPr>
          <p:cNvPr id="14" name="object 14"/>
          <p:cNvSpPr/>
          <p:nvPr/>
        </p:nvSpPr>
        <p:spPr>
          <a:xfrm>
            <a:off x="17812444" y="7950422"/>
            <a:ext cx="0" cy="3598241"/>
          </a:xfrm>
          <a:custGeom>
            <a:avLst/>
            <a:gdLst/>
            <a:ahLst/>
            <a:cxnLst/>
            <a:rect l="l" t="t" r="r" b="b"/>
            <a:pathLst>
              <a:path h="1799589">
                <a:moveTo>
                  <a:pt x="0" y="0"/>
                </a:moveTo>
                <a:lnTo>
                  <a:pt x="0" y="1799526"/>
                </a:lnTo>
              </a:path>
            </a:pathLst>
          </a:custGeom>
          <a:ln w="19812">
            <a:solidFill>
              <a:srgbClr val="B3B3B3"/>
            </a:solidFill>
            <a:prstDash val="sysDash"/>
          </a:ln>
        </p:spPr>
        <p:txBody>
          <a:bodyPr wrap="square" lIns="0" tIns="0" rIns="0" bIns="0" rtlCol="0"/>
          <a:lstStyle/>
          <a:p>
            <a:pPr defTabSz="1828343">
              <a:buClrTx/>
            </a:pPr>
            <a:endParaRPr sz="3599" kern="1200">
              <a:solidFill>
                <a:prstClr val="black"/>
              </a:solidFill>
              <a:latin typeface="Calibri"/>
              <a:ea typeface="+mn-ea"/>
              <a:cs typeface="+mn-cs"/>
            </a:endParaRPr>
          </a:p>
        </p:txBody>
      </p:sp>
      <p:pic>
        <p:nvPicPr>
          <p:cNvPr id="15" name="object 15"/>
          <p:cNvPicPr/>
          <p:nvPr/>
        </p:nvPicPr>
        <p:blipFill>
          <a:blip r:embed="rId2" cstate="print"/>
          <a:stretch>
            <a:fillRect/>
          </a:stretch>
        </p:blipFill>
        <p:spPr>
          <a:xfrm>
            <a:off x="11994331" y="3451745"/>
            <a:ext cx="1199544" cy="1047147"/>
          </a:xfrm>
          <a:prstGeom prst="rect">
            <a:avLst/>
          </a:prstGeom>
        </p:spPr>
      </p:pic>
      <p:grpSp>
        <p:nvGrpSpPr>
          <p:cNvPr id="16" name="object 16"/>
          <p:cNvGrpSpPr/>
          <p:nvPr/>
        </p:nvGrpSpPr>
        <p:grpSpPr>
          <a:xfrm>
            <a:off x="19337572" y="3381138"/>
            <a:ext cx="950982" cy="1155399"/>
            <a:chOff x="9671304" y="1690116"/>
            <a:chExt cx="475615" cy="577850"/>
          </a:xfrm>
        </p:grpSpPr>
        <p:sp>
          <p:nvSpPr>
            <p:cNvPr id="17" name="object 17"/>
            <p:cNvSpPr/>
            <p:nvPr/>
          </p:nvSpPr>
          <p:spPr>
            <a:xfrm>
              <a:off x="9675193" y="1693926"/>
              <a:ext cx="467995" cy="352425"/>
            </a:xfrm>
            <a:custGeom>
              <a:avLst/>
              <a:gdLst/>
              <a:ahLst/>
              <a:cxnLst/>
              <a:rect l="l" t="t" r="r" b="b"/>
              <a:pathLst>
                <a:path w="467995" h="352425">
                  <a:moveTo>
                    <a:pt x="31924" y="0"/>
                  </a:moveTo>
                  <a:lnTo>
                    <a:pt x="19986" y="0"/>
                  </a:lnTo>
                  <a:lnTo>
                    <a:pt x="15160" y="4825"/>
                  </a:lnTo>
                  <a:lnTo>
                    <a:pt x="15033" y="167766"/>
                  </a:lnTo>
                  <a:lnTo>
                    <a:pt x="14271" y="168528"/>
                  </a:lnTo>
                  <a:lnTo>
                    <a:pt x="0" y="202946"/>
                  </a:lnTo>
                  <a:lnTo>
                    <a:pt x="740" y="211276"/>
                  </a:lnTo>
                  <a:lnTo>
                    <a:pt x="29638" y="246459"/>
                  </a:lnTo>
                  <a:lnTo>
                    <a:pt x="48815" y="250316"/>
                  </a:lnTo>
                  <a:lnTo>
                    <a:pt x="54911" y="250316"/>
                  </a:lnTo>
                  <a:lnTo>
                    <a:pt x="54911" y="289687"/>
                  </a:lnTo>
                  <a:lnTo>
                    <a:pt x="59890" y="313949"/>
                  </a:lnTo>
                  <a:lnTo>
                    <a:pt x="73311" y="333771"/>
                  </a:lnTo>
                  <a:lnTo>
                    <a:pt x="93184" y="347140"/>
                  </a:lnTo>
                  <a:lnTo>
                    <a:pt x="117522" y="352044"/>
                  </a:lnTo>
                  <a:lnTo>
                    <a:pt x="350186" y="352044"/>
                  </a:lnTo>
                  <a:lnTo>
                    <a:pt x="374543" y="347138"/>
                  </a:lnTo>
                  <a:lnTo>
                    <a:pt x="394446" y="333755"/>
                  </a:lnTo>
                  <a:lnTo>
                    <a:pt x="397279" y="329564"/>
                  </a:lnTo>
                  <a:lnTo>
                    <a:pt x="117522" y="329564"/>
                  </a:lnTo>
                  <a:lnTo>
                    <a:pt x="101947" y="326421"/>
                  </a:lnTo>
                  <a:lnTo>
                    <a:pt x="89217" y="317849"/>
                  </a:lnTo>
                  <a:lnTo>
                    <a:pt x="80607" y="305133"/>
                  </a:lnTo>
                  <a:lnTo>
                    <a:pt x="77417" y="289687"/>
                  </a:lnTo>
                  <a:lnTo>
                    <a:pt x="77390" y="227964"/>
                  </a:lnTo>
                  <a:lnTo>
                    <a:pt x="40687" y="227964"/>
                  </a:lnTo>
                  <a:lnTo>
                    <a:pt x="34083" y="225171"/>
                  </a:lnTo>
                  <a:lnTo>
                    <a:pt x="29391" y="220091"/>
                  </a:lnTo>
                  <a:lnTo>
                    <a:pt x="24558" y="215011"/>
                  </a:lnTo>
                  <a:lnTo>
                    <a:pt x="22018" y="208025"/>
                  </a:lnTo>
                  <a:lnTo>
                    <a:pt x="22399" y="200787"/>
                  </a:lnTo>
                  <a:lnTo>
                    <a:pt x="24870" y="191474"/>
                  </a:lnTo>
                  <a:lnTo>
                    <a:pt x="30448" y="184007"/>
                  </a:lnTo>
                  <a:lnTo>
                    <a:pt x="38384" y="179087"/>
                  </a:lnTo>
                  <a:lnTo>
                    <a:pt x="47926" y="177419"/>
                  </a:lnTo>
                  <a:lnTo>
                    <a:pt x="77390" y="177419"/>
                  </a:lnTo>
                  <a:lnTo>
                    <a:pt x="77390" y="156083"/>
                  </a:lnTo>
                  <a:lnTo>
                    <a:pt x="36750" y="156083"/>
                  </a:lnTo>
                  <a:lnTo>
                    <a:pt x="36750" y="4825"/>
                  </a:lnTo>
                  <a:lnTo>
                    <a:pt x="31924" y="0"/>
                  </a:lnTo>
                  <a:close/>
                </a:path>
                <a:path w="467995" h="352425">
                  <a:moveTo>
                    <a:pt x="397251" y="81025"/>
                  </a:moveTo>
                  <a:lnTo>
                    <a:pt x="350186" y="81025"/>
                  </a:lnTo>
                  <a:lnTo>
                    <a:pt x="365780" y="84169"/>
                  </a:lnTo>
                  <a:lnTo>
                    <a:pt x="378539" y="92741"/>
                  </a:lnTo>
                  <a:lnTo>
                    <a:pt x="387155" y="105457"/>
                  </a:lnTo>
                  <a:lnTo>
                    <a:pt x="390318" y="121031"/>
                  </a:lnTo>
                  <a:lnTo>
                    <a:pt x="390318" y="289687"/>
                  </a:lnTo>
                  <a:lnTo>
                    <a:pt x="387155" y="305240"/>
                  </a:lnTo>
                  <a:lnTo>
                    <a:pt x="378539" y="317912"/>
                  </a:lnTo>
                  <a:lnTo>
                    <a:pt x="365780" y="326441"/>
                  </a:lnTo>
                  <a:lnTo>
                    <a:pt x="350186" y="329564"/>
                  </a:lnTo>
                  <a:lnTo>
                    <a:pt x="397279" y="329564"/>
                  </a:lnTo>
                  <a:lnTo>
                    <a:pt x="407872" y="313896"/>
                  </a:lnTo>
                  <a:lnTo>
                    <a:pt x="412772" y="289687"/>
                  </a:lnTo>
                  <a:lnTo>
                    <a:pt x="412797" y="250316"/>
                  </a:lnTo>
                  <a:lnTo>
                    <a:pt x="420290" y="250316"/>
                  </a:lnTo>
                  <a:lnTo>
                    <a:pt x="438874" y="246403"/>
                  </a:lnTo>
                  <a:lnTo>
                    <a:pt x="453993" y="236061"/>
                  </a:lnTo>
                  <a:lnTo>
                    <a:pt x="459378" y="227964"/>
                  </a:lnTo>
                  <a:lnTo>
                    <a:pt x="412797" y="227964"/>
                  </a:lnTo>
                  <a:lnTo>
                    <a:pt x="412797" y="177419"/>
                  </a:lnTo>
                  <a:lnTo>
                    <a:pt x="460554" y="177419"/>
                  </a:lnTo>
                  <a:lnTo>
                    <a:pt x="459645" y="175752"/>
                  </a:lnTo>
                  <a:lnTo>
                    <a:pt x="453564" y="168528"/>
                  </a:lnTo>
                  <a:lnTo>
                    <a:pt x="452802" y="167766"/>
                  </a:lnTo>
                  <a:lnTo>
                    <a:pt x="452802" y="156083"/>
                  </a:lnTo>
                  <a:lnTo>
                    <a:pt x="431212" y="156083"/>
                  </a:lnTo>
                  <a:lnTo>
                    <a:pt x="428037" y="155575"/>
                  </a:lnTo>
                  <a:lnTo>
                    <a:pt x="426005" y="155194"/>
                  </a:lnTo>
                  <a:lnTo>
                    <a:pt x="418258" y="155066"/>
                  </a:lnTo>
                  <a:lnTo>
                    <a:pt x="412797" y="154812"/>
                  </a:lnTo>
                  <a:lnTo>
                    <a:pt x="412797" y="121031"/>
                  </a:lnTo>
                  <a:lnTo>
                    <a:pt x="407872" y="96712"/>
                  </a:lnTo>
                  <a:lnTo>
                    <a:pt x="397251" y="81025"/>
                  </a:lnTo>
                  <a:close/>
                </a:path>
                <a:path w="467995" h="352425">
                  <a:moveTo>
                    <a:pt x="77390" y="177419"/>
                  </a:moveTo>
                  <a:lnTo>
                    <a:pt x="54911" y="177419"/>
                  </a:lnTo>
                  <a:lnTo>
                    <a:pt x="54911" y="227964"/>
                  </a:lnTo>
                  <a:lnTo>
                    <a:pt x="77390" y="227964"/>
                  </a:lnTo>
                  <a:lnTo>
                    <a:pt x="77390" y="177419"/>
                  </a:lnTo>
                  <a:close/>
                </a:path>
                <a:path w="467995" h="352425">
                  <a:moveTo>
                    <a:pt x="460554" y="177419"/>
                  </a:moveTo>
                  <a:lnTo>
                    <a:pt x="420290" y="177419"/>
                  </a:lnTo>
                  <a:lnTo>
                    <a:pt x="430183" y="179514"/>
                  </a:lnTo>
                  <a:lnTo>
                    <a:pt x="438182" y="185038"/>
                  </a:lnTo>
                  <a:lnTo>
                    <a:pt x="443490" y="193135"/>
                  </a:lnTo>
                  <a:lnTo>
                    <a:pt x="445309" y="202946"/>
                  </a:lnTo>
                  <a:lnTo>
                    <a:pt x="443222" y="212605"/>
                  </a:lnTo>
                  <a:lnTo>
                    <a:pt x="437848" y="220503"/>
                  </a:lnTo>
                  <a:lnTo>
                    <a:pt x="429950" y="225877"/>
                  </a:lnTo>
                  <a:lnTo>
                    <a:pt x="420290" y="227964"/>
                  </a:lnTo>
                  <a:lnTo>
                    <a:pt x="459378" y="227964"/>
                  </a:lnTo>
                  <a:lnTo>
                    <a:pt x="464135" y="220813"/>
                  </a:lnTo>
                  <a:lnTo>
                    <a:pt x="467788" y="202184"/>
                  </a:lnTo>
                  <a:lnTo>
                    <a:pt x="466884" y="193135"/>
                  </a:lnTo>
                  <a:lnTo>
                    <a:pt x="466813" y="192692"/>
                  </a:lnTo>
                  <a:lnTo>
                    <a:pt x="464130" y="184007"/>
                  </a:lnTo>
                  <a:lnTo>
                    <a:pt x="464045" y="183816"/>
                  </a:lnTo>
                  <a:lnTo>
                    <a:pt x="460554" y="177419"/>
                  </a:lnTo>
                  <a:close/>
                </a:path>
                <a:path w="467995" h="352425">
                  <a:moveTo>
                    <a:pt x="350186" y="58547"/>
                  </a:moveTo>
                  <a:lnTo>
                    <a:pt x="117522" y="58547"/>
                  </a:lnTo>
                  <a:lnTo>
                    <a:pt x="93184" y="63505"/>
                  </a:lnTo>
                  <a:lnTo>
                    <a:pt x="73311" y="76882"/>
                  </a:lnTo>
                  <a:lnTo>
                    <a:pt x="59890" y="96712"/>
                  </a:lnTo>
                  <a:lnTo>
                    <a:pt x="54911" y="121031"/>
                  </a:lnTo>
                  <a:lnTo>
                    <a:pt x="54911" y="154939"/>
                  </a:lnTo>
                  <a:lnTo>
                    <a:pt x="52371" y="154939"/>
                  </a:lnTo>
                  <a:lnTo>
                    <a:pt x="48307" y="155066"/>
                  </a:lnTo>
                  <a:lnTo>
                    <a:pt x="41576" y="155194"/>
                  </a:lnTo>
                  <a:lnTo>
                    <a:pt x="39798" y="155575"/>
                  </a:lnTo>
                  <a:lnTo>
                    <a:pt x="36750" y="156083"/>
                  </a:lnTo>
                  <a:lnTo>
                    <a:pt x="77390" y="156083"/>
                  </a:lnTo>
                  <a:lnTo>
                    <a:pt x="77390" y="121031"/>
                  </a:lnTo>
                  <a:lnTo>
                    <a:pt x="80607" y="105457"/>
                  </a:lnTo>
                  <a:lnTo>
                    <a:pt x="89217" y="92741"/>
                  </a:lnTo>
                  <a:lnTo>
                    <a:pt x="101947" y="84169"/>
                  </a:lnTo>
                  <a:lnTo>
                    <a:pt x="117522" y="81025"/>
                  </a:lnTo>
                  <a:lnTo>
                    <a:pt x="397251" y="81025"/>
                  </a:lnTo>
                  <a:lnTo>
                    <a:pt x="394446" y="76882"/>
                  </a:lnTo>
                  <a:lnTo>
                    <a:pt x="374543" y="63505"/>
                  </a:lnTo>
                  <a:lnTo>
                    <a:pt x="350186" y="58547"/>
                  </a:lnTo>
                  <a:close/>
                </a:path>
                <a:path w="467995" h="352425">
                  <a:moveTo>
                    <a:pt x="447976" y="0"/>
                  </a:moveTo>
                  <a:lnTo>
                    <a:pt x="436038" y="0"/>
                  </a:lnTo>
                  <a:lnTo>
                    <a:pt x="431212" y="4825"/>
                  </a:lnTo>
                  <a:lnTo>
                    <a:pt x="431212" y="156083"/>
                  </a:lnTo>
                  <a:lnTo>
                    <a:pt x="452802" y="156083"/>
                  </a:lnTo>
                  <a:lnTo>
                    <a:pt x="452802" y="4825"/>
                  </a:lnTo>
                  <a:lnTo>
                    <a:pt x="447976" y="0"/>
                  </a:lnTo>
                  <a:close/>
                </a:path>
              </a:pathLst>
            </a:custGeom>
            <a:solidFill>
              <a:srgbClr val="FF6A00"/>
            </a:solidFill>
          </p:spPr>
          <p:txBody>
            <a:bodyPr wrap="square" lIns="0" tIns="0" rIns="0" bIns="0" rtlCol="0"/>
            <a:lstStyle/>
            <a:p>
              <a:pPr defTabSz="1828343">
                <a:buClrTx/>
              </a:pPr>
              <a:endParaRPr sz="3599" kern="1200">
                <a:solidFill>
                  <a:prstClr val="black"/>
                </a:solidFill>
                <a:latin typeface="Calibri"/>
                <a:ea typeface="+mn-ea"/>
                <a:cs typeface="+mn-cs"/>
              </a:endParaRPr>
            </a:p>
          </p:txBody>
        </p:sp>
        <p:sp>
          <p:nvSpPr>
            <p:cNvPr id="18" name="object 18"/>
            <p:cNvSpPr/>
            <p:nvPr/>
          </p:nvSpPr>
          <p:spPr>
            <a:xfrm>
              <a:off x="9675114" y="1693926"/>
              <a:ext cx="467995" cy="352425"/>
            </a:xfrm>
            <a:custGeom>
              <a:avLst/>
              <a:gdLst/>
              <a:ahLst/>
              <a:cxnLst/>
              <a:rect l="l" t="t" r="r" b="b"/>
              <a:pathLst>
                <a:path w="467995" h="352425">
                  <a:moveTo>
                    <a:pt x="453643" y="168528"/>
                  </a:moveTo>
                  <a:lnTo>
                    <a:pt x="452881" y="167766"/>
                  </a:lnTo>
                  <a:lnTo>
                    <a:pt x="452881" y="10795"/>
                  </a:lnTo>
                  <a:lnTo>
                    <a:pt x="452881" y="4825"/>
                  </a:lnTo>
                  <a:lnTo>
                    <a:pt x="448055" y="0"/>
                  </a:lnTo>
                  <a:lnTo>
                    <a:pt x="442086" y="0"/>
                  </a:lnTo>
                  <a:lnTo>
                    <a:pt x="436117" y="0"/>
                  </a:lnTo>
                  <a:lnTo>
                    <a:pt x="431291" y="4825"/>
                  </a:lnTo>
                  <a:lnTo>
                    <a:pt x="431291" y="10668"/>
                  </a:lnTo>
                  <a:lnTo>
                    <a:pt x="431291" y="156083"/>
                  </a:lnTo>
                  <a:lnTo>
                    <a:pt x="428116" y="155575"/>
                  </a:lnTo>
                  <a:lnTo>
                    <a:pt x="426084" y="155194"/>
                  </a:lnTo>
                  <a:lnTo>
                    <a:pt x="418337" y="155066"/>
                  </a:lnTo>
                  <a:lnTo>
                    <a:pt x="415543" y="154939"/>
                  </a:lnTo>
                  <a:lnTo>
                    <a:pt x="412876" y="154812"/>
                  </a:lnTo>
                  <a:lnTo>
                    <a:pt x="412876" y="121031"/>
                  </a:lnTo>
                  <a:lnTo>
                    <a:pt x="407951" y="96712"/>
                  </a:lnTo>
                  <a:lnTo>
                    <a:pt x="394525" y="76882"/>
                  </a:lnTo>
                  <a:lnTo>
                    <a:pt x="374622" y="63505"/>
                  </a:lnTo>
                  <a:lnTo>
                    <a:pt x="350265" y="58547"/>
                  </a:lnTo>
                  <a:lnTo>
                    <a:pt x="117601" y="58547"/>
                  </a:lnTo>
                  <a:lnTo>
                    <a:pt x="93263" y="63505"/>
                  </a:lnTo>
                  <a:lnTo>
                    <a:pt x="73390" y="76882"/>
                  </a:lnTo>
                  <a:lnTo>
                    <a:pt x="59969" y="96712"/>
                  </a:lnTo>
                  <a:lnTo>
                    <a:pt x="54990" y="121031"/>
                  </a:lnTo>
                  <a:lnTo>
                    <a:pt x="54990" y="154939"/>
                  </a:lnTo>
                  <a:lnTo>
                    <a:pt x="52450" y="154939"/>
                  </a:lnTo>
                  <a:lnTo>
                    <a:pt x="48386" y="155066"/>
                  </a:lnTo>
                  <a:lnTo>
                    <a:pt x="41655" y="155194"/>
                  </a:lnTo>
                  <a:lnTo>
                    <a:pt x="39877" y="155575"/>
                  </a:lnTo>
                  <a:lnTo>
                    <a:pt x="36829" y="156083"/>
                  </a:lnTo>
                  <a:lnTo>
                    <a:pt x="36829" y="10795"/>
                  </a:lnTo>
                  <a:lnTo>
                    <a:pt x="36829" y="4825"/>
                  </a:lnTo>
                  <a:lnTo>
                    <a:pt x="32003" y="0"/>
                  </a:lnTo>
                  <a:lnTo>
                    <a:pt x="26034" y="0"/>
                  </a:lnTo>
                  <a:lnTo>
                    <a:pt x="20065" y="0"/>
                  </a:lnTo>
                  <a:lnTo>
                    <a:pt x="15239" y="4825"/>
                  </a:lnTo>
                  <a:lnTo>
                    <a:pt x="15239" y="10795"/>
                  </a:lnTo>
                  <a:lnTo>
                    <a:pt x="15239" y="167639"/>
                  </a:lnTo>
                  <a:lnTo>
                    <a:pt x="0" y="202057"/>
                  </a:lnTo>
                  <a:lnTo>
                    <a:pt x="819" y="211276"/>
                  </a:lnTo>
                  <a:lnTo>
                    <a:pt x="29717" y="246459"/>
                  </a:lnTo>
                  <a:lnTo>
                    <a:pt x="48894" y="250316"/>
                  </a:lnTo>
                  <a:lnTo>
                    <a:pt x="54990" y="250316"/>
                  </a:lnTo>
                  <a:lnTo>
                    <a:pt x="54990" y="289687"/>
                  </a:lnTo>
                  <a:lnTo>
                    <a:pt x="59969" y="313949"/>
                  </a:lnTo>
                  <a:lnTo>
                    <a:pt x="73390" y="333771"/>
                  </a:lnTo>
                  <a:lnTo>
                    <a:pt x="93263" y="347140"/>
                  </a:lnTo>
                  <a:lnTo>
                    <a:pt x="117601" y="352044"/>
                  </a:lnTo>
                  <a:lnTo>
                    <a:pt x="350265" y="352044"/>
                  </a:lnTo>
                  <a:lnTo>
                    <a:pt x="374622" y="347138"/>
                  </a:lnTo>
                  <a:lnTo>
                    <a:pt x="394525" y="333755"/>
                  </a:lnTo>
                  <a:lnTo>
                    <a:pt x="407951" y="313896"/>
                  </a:lnTo>
                  <a:lnTo>
                    <a:pt x="412876" y="289560"/>
                  </a:lnTo>
                  <a:lnTo>
                    <a:pt x="412876" y="250316"/>
                  </a:lnTo>
                  <a:lnTo>
                    <a:pt x="420369" y="250316"/>
                  </a:lnTo>
                  <a:lnTo>
                    <a:pt x="438953" y="246403"/>
                  </a:lnTo>
                  <a:lnTo>
                    <a:pt x="454072" y="236061"/>
                  </a:lnTo>
                  <a:lnTo>
                    <a:pt x="464214" y="220813"/>
                  </a:lnTo>
                  <a:lnTo>
                    <a:pt x="467867" y="202184"/>
                  </a:lnTo>
                  <a:lnTo>
                    <a:pt x="466931" y="192817"/>
                  </a:lnTo>
                  <a:lnTo>
                    <a:pt x="464184" y="183927"/>
                  </a:lnTo>
                  <a:lnTo>
                    <a:pt x="459724" y="175752"/>
                  </a:lnTo>
                  <a:lnTo>
                    <a:pt x="453643" y="168528"/>
                  </a:lnTo>
                  <a:close/>
                </a:path>
                <a:path w="467995" h="352425">
                  <a:moveTo>
                    <a:pt x="54990" y="227964"/>
                  </a:moveTo>
                  <a:lnTo>
                    <a:pt x="47497" y="227964"/>
                  </a:lnTo>
                  <a:lnTo>
                    <a:pt x="40766" y="227964"/>
                  </a:lnTo>
                  <a:lnTo>
                    <a:pt x="34162" y="225171"/>
                  </a:lnTo>
                  <a:lnTo>
                    <a:pt x="29590" y="220218"/>
                  </a:lnTo>
                  <a:lnTo>
                    <a:pt x="24637" y="215011"/>
                  </a:lnTo>
                  <a:lnTo>
                    <a:pt x="22097" y="208025"/>
                  </a:lnTo>
                  <a:lnTo>
                    <a:pt x="48005" y="177419"/>
                  </a:lnTo>
                  <a:lnTo>
                    <a:pt x="54990" y="177419"/>
                  </a:lnTo>
                  <a:lnTo>
                    <a:pt x="54990" y="227964"/>
                  </a:lnTo>
                  <a:close/>
                </a:path>
                <a:path w="467995" h="352425">
                  <a:moveTo>
                    <a:pt x="390397" y="289687"/>
                  </a:moveTo>
                  <a:lnTo>
                    <a:pt x="387234" y="305240"/>
                  </a:lnTo>
                  <a:lnTo>
                    <a:pt x="378618" y="317912"/>
                  </a:lnTo>
                  <a:lnTo>
                    <a:pt x="365859" y="326441"/>
                  </a:lnTo>
                  <a:lnTo>
                    <a:pt x="350265" y="329564"/>
                  </a:lnTo>
                  <a:lnTo>
                    <a:pt x="117601" y="329564"/>
                  </a:lnTo>
                  <a:lnTo>
                    <a:pt x="102026" y="326421"/>
                  </a:lnTo>
                  <a:lnTo>
                    <a:pt x="89296" y="317849"/>
                  </a:lnTo>
                  <a:lnTo>
                    <a:pt x="80686" y="305133"/>
                  </a:lnTo>
                  <a:lnTo>
                    <a:pt x="77469" y="289560"/>
                  </a:lnTo>
                  <a:lnTo>
                    <a:pt x="77469" y="121031"/>
                  </a:lnTo>
                  <a:lnTo>
                    <a:pt x="80686" y="105457"/>
                  </a:lnTo>
                  <a:lnTo>
                    <a:pt x="89296" y="92741"/>
                  </a:lnTo>
                  <a:lnTo>
                    <a:pt x="102026" y="84169"/>
                  </a:lnTo>
                  <a:lnTo>
                    <a:pt x="117601" y="81025"/>
                  </a:lnTo>
                  <a:lnTo>
                    <a:pt x="350265" y="81025"/>
                  </a:lnTo>
                  <a:lnTo>
                    <a:pt x="365859" y="84169"/>
                  </a:lnTo>
                  <a:lnTo>
                    <a:pt x="378618" y="92741"/>
                  </a:lnTo>
                  <a:lnTo>
                    <a:pt x="387234" y="105457"/>
                  </a:lnTo>
                  <a:lnTo>
                    <a:pt x="390397" y="121031"/>
                  </a:lnTo>
                  <a:lnTo>
                    <a:pt x="390397" y="289687"/>
                  </a:lnTo>
                  <a:close/>
                </a:path>
                <a:path w="467995" h="352425">
                  <a:moveTo>
                    <a:pt x="420369" y="227964"/>
                  </a:moveTo>
                  <a:lnTo>
                    <a:pt x="412876" y="227964"/>
                  </a:lnTo>
                  <a:lnTo>
                    <a:pt x="412876" y="177419"/>
                  </a:lnTo>
                  <a:lnTo>
                    <a:pt x="420369" y="177419"/>
                  </a:lnTo>
                  <a:lnTo>
                    <a:pt x="430262" y="179514"/>
                  </a:lnTo>
                  <a:lnTo>
                    <a:pt x="438261" y="185038"/>
                  </a:lnTo>
                  <a:lnTo>
                    <a:pt x="443569" y="193135"/>
                  </a:lnTo>
                  <a:lnTo>
                    <a:pt x="445388" y="202946"/>
                  </a:lnTo>
                  <a:lnTo>
                    <a:pt x="443301" y="212605"/>
                  </a:lnTo>
                  <a:lnTo>
                    <a:pt x="437927" y="220503"/>
                  </a:lnTo>
                  <a:lnTo>
                    <a:pt x="430029" y="225877"/>
                  </a:lnTo>
                  <a:lnTo>
                    <a:pt x="420369" y="227964"/>
                  </a:lnTo>
                  <a:close/>
                </a:path>
              </a:pathLst>
            </a:custGeom>
            <a:ln w="7620">
              <a:solidFill>
                <a:srgbClr val="FF6A00"/>
              </a:solidFill>
            </a:ln>
          </p:spPr>
          <p:txBody>
            <a:bodyPr wrap="square" lIns="0" tIns="0" rIns="0" bIns="0" rtlCol="0"/>
            <a:lstStyle/>
            <a:p>
              <a:pPr defTabSz="1828343">
                <a:buClrTx/>
              </a:pPr>
              <a:endParaRPr sz="3599" kern="1200">
                <a:solidFill>
                  <a:prstClr val="black"/>
                </a:solidFill>
                <a:latin typeface="Calibri"/>
                <a:ea typeface="+mn-ea"/>
                <a:cs typeface="+mn-cs"/>
              </a:endParaRPr>
            </a:p>
          </p:txBody>
        </p:sp>
        <p:sp>
          <p:nvSpPr>
            <p:cNvPr id="19" name="object 19"/>
            <p:cNvSpPr/>
            <p:nvPr/>
          </p:nvSpPr>
          <p:spPr>
            <a:xfrm>
              <a:off x="9838182" y="1962150"/>
              <a:ext cx="135890" cy="21590"/>
            </a:xfrm>
            <a:custGeom>
              <a:avLst/>
              <a:gdLst/>
              <a:ahLst/>
              <a:cxnLst/>
              <a:rect l="l" t="t" r="r" b="b"/>
              <a:pathLst>
                <a:path w="135890" h="21589">
                  <a:moveTo>
                    <a:pt x="130810" y="0"/>
                  </a:moveTo>
                  <a:lnTo>
                    <a:pt x="124841" y="0"/>
                  </a:lnTo>
                  <a:lnTo>
                    <a:pt x="4825" y="0"/>
                  </a:lnTo>
                  <a:lnTo>
                    <a:pt x="0" y="4825"/>
                  </a:lnTo>
                  <a:lnTo>
                    <a:pt x="0" y="16510"/>
                  </a:lnTo>
                  <a:lnTo>
                    <a:pt x="4825" y="21336"/>
                  </a:lnTo>
                  <a:lnTo>
                    <a:pt x="130810" y="21336"/>
                  </a:lnTo>
                  <a:lnTo>
                    <a:pt x="135636" y="16510"/>
                  </a:lnTo>
                  <a:lnTo>
                    <a:pt x="135636" y="4825"/>
                  </a:lnTo>
                  <a:lnTo>
                    <a:pt x="130810" y="0"/>
                  </a:lnTo>
                  <a:close/>
                </a:path>
              </a:pathLst>
            </a:custGeom>
            <a:solidFill>
              <a:srgbClr val="FF6A00"/>
            </a:solidFill>
          </p:spPr>
          <p:txBody>
            <a:bodyPr wrap="square" lIns="0" tIns="0" rIns="0" bIns="0" rtlCol="0"/>
            <a:lstStyle/>
            <a:p>
              <a:pPr defTabSz="1828343">
                <a:buClrTx/>
              </a:pPr>
              <a:endParaRPr sz="3599" kern="1200">
                <a:solidFill>
                  <a:prstClr val="black"/>
                </a:solidFill>
                <a:latin typeface="Calibri"/>
                <a:ea typeface="+mn-ea"/>
                <a:cs typeface="+mn-cs"/>
              </a:endParaRPr>
            </a:p>
          </p:txBody>
        </p:sp>
        <p:sp>
          <p:nvSpPr>
            <p:cNvPr id="20" name="object 20"/>
            <p:cNvSpPr/>
            <p:nvPr/>
          </p:nvSpPr>
          <p:spPr>
            <a:xfrm>
              <a:off x="9838182" y="1962150"/>
              <a:ext cx="135890" cy="21590"/>
            </a:xfrm>
            <a:custGeom>
              <a:avLst/>
              <a:gdLst/>
              <a:ahLst/>
              <a:cxnLst/>
              <a:rect l="l" t="t" r="r" b="b"/>
              <a:pathLst>
                <a:path w="135890" h="21589">
                  <a:moveTo>
                    <a:pt x="124841" y="0"/>
                  </a:moveTo>
                  <a:lnTo>
                    <a:pt x="10795" y="0"/>
                  </a:lnTo>
                  <a:lnTo>
                    <a:pt x="4825" y="0"/>
                  </a:lnTo>
                  <a:lnTo>
                    <a:pt x="0" y="4825"/>
                  </a:lnTo>
                  <a:lnTo>
                    <a:pt x="0" y="10667"/>
                  </a:lnTo>
                  <a:lnTo>
                    <a:pt x="0" y="16510"/>
                  </a:lnTo>
                  <a:lnTo>
                    <a:pt x="4825" y="21336"/>
                  </a:lnTo>
                  <a:lnTo>
                    <a:pt x="10795" y="21336"/>
                  </a:lnTo>
                  <a:lnTo>
                    <a:pt x="124841" y="21336"/>
                  </a:lnTo>
                  <a:lnTo>
                    <a:pt x="130810" y="21336"/>
                  </a:lnTo>
                  <a:lnTo>
                    <a:pt x="135636" y="16510"/>
                  </a:lnTo>
                  <a:lnTo>
                    <a:pt x="135636" y="10667"/>
                  </a:lnTo>
                  <a:lnTo>
                    <a:pt x="135636" y="4825"/>
                  </a:lnTo>
                  <a:lnTo>
                    <a:pt x="130810" y="0"/>
                  </a:lnTo>
                  <a:lnTo>
                    <a:pt x="124841" y="0"/>
                  </a:lnTo>
                  <a:close/>
                </a:path>
              </a:pathLst>
            </a:custGeom>
            <a:ln w="7620">
              <a:solidFill>
                <a:srgbClr val="FF6A00"/>
              </a:solidFill>
            </a:ln>
          </p:spPr>
          <p:txBody>
            <a:bodyPr wrap="square" lIns="0" tIns="0" rIns="0" bIns="0" rtlCol="0"/>
            <a:lstStyle/>
            <a:p>
              <a:pPr defTabSz="1828343">
                <a:buClrTx/>
              </a:pPr>
              <a:endParaRPr sz="3599" kern="1200">
                <a:solidFill>
                  <a:prstClr val="black"/>
                </a:solidFill>
                <a:latin typeface="Calibri"/>
                <a:ea typeface="+mn-ea"/>
                <a:cs typeface="+mn-cs"/>
              </a:endParaRPr>
            </a:p>
          </p:txBody>
        </p:sp>
        <p:pic>
          <p:nvPicPr>
            <p:cNvPr id="21" name="object 21"/>
            <p:cNvPicPr/>
            <p:nvPr/>
          </p:nvPicPr>
          <p:blipFill>
            <a:blip r:embed="rId3" cstate="print"/>
            <a:stretch>
              <a:fillRect/>
            </a:stretch>
          </p:blipFill>
          <p:spPr>
            <a:xfrm>
              <a:off x="9797796" y="1847088"/>
              <a:ext cx="85343" cy="85344"/>
            </a:xfrm>
            <a:prstGeom prst="rect">
              <a:avLst/>
            </a:prstGeom>
          </p:spPr>
        </p:pic>
        <p:pic>
          <p:nvPicPr>
            <p:cNvPr id="22" name="object 22"/>
            <p:cNvPicPr/>
            <p:nvPr/>
          </p:nvPicPr>
          <p:blipFill>
            <a:blip r:embed="rId4" cstate="print"/>
            <a:stretch>
              <a:fillRect/>
            </a:stretch>
          </p:blipFill>
          <p:spPr>
            <a:xfrm>
              <a:off x="9934956" y="1847088"/>
              <a:ext cx="85343" cy="85344"/>
            </a:xfrm>
            <a:prstGeom prst="rect">
              <a:avLst/>
            </a:prstGeom>
          </p:spPr>
        </p:pic>
        <p:sp>
          <p:nvSpPr>
            <p:cNvPr id="23" name="object 23"/>
            <p:cNvSpPr/>
            <p:nvPr/>
          </p:nvSpPr>
          <p:spPr>
            <a:xfrm>
              <a:off x="9702546" y="2074926"/>
              <a:ext cx="413384" cy="189230"/>
            </a:xfrm>
            <a:custGeom>
              <a:avLst/>
              <a:gdLst/>
              <a:ahLst/>
              <a:cxnLst/>
              <a:rect l="l" t="t" r="r" b="b"/>
              <a:pathLst>
                <a:path w="413384" h="189230">
                  <a:moveTo>
                    <a:pt x="338200" y="0"/>
                  </a:moveTo>
                  <a:lnTo>
                    <a:pt x="74802" y="0"/>
                  </a:lnTo>
                  <a:lnTo>
                    <a:pt x="45702" y="5861"/>
                  </a:lnTo>
                  <a:lnTo>
                    <a:pt x="21923" y="21844"/>
                  </a:lnTo>
                  <a:lnTo>
                    <a:pt x="5883" y="45541"/>
                  </a:lnTo>
                  <a:lnTo>
                    <a:pt x="0" y="74549"/>
                  </a:lnTo>
                  <a:lnTo>
                    <a:pt x="0" y="183896"/>
                  </a:lnTo>
                  <a:lnTo>
                    <a:pt x="4952" y="188975"/>
                  </a:lnTo>
                  <a:lnTo>
                    <a:pt x="17399" y="188975"/>
                  </a:lnTo>
                  <a:lnTo>
                    <a:pt x="22478" y="184023"/>
                  </a:lnTo>
                  <a:lnTo>
                    <a:pt x="22478" y="74549"/>
                  </a:lnTo>
                  <a:lnTo>
                    <a:pt x="26654" y="54304"/>
                  </a:lnTo>
                  <a:lnTo>
                    <a:pt x="37877" y="37750"/>
                  </a:lnTo>
                  <a:lnTo>
                    <a:pt x="54482" y="26578"/>
                  </a:lnTo>
                  <a:lnTo>
                    <a:pt x="74802" y="22478"/>
                  </a:lnTo>
                  <a:lnTo>
                    <a:pt x="338200" y="22478"/>
                  </a:lnTo>
                  <a:lnTo>
                    <a:pt x="358521" y="26578"/>
                  </a:lnTo>
                  <a:lnTo>
                    <a:pt x="375126" y="37750"/>
                  </a:lnTo>
                  <a:lnTo>
                    <a:pt x="386349" y="54304"/>
                  </a:lnTo>
                  <a:lnTo>
                    <a:pt x="390525" y="74549"/>
                  </a:lnTo>
                  <a:lnTo>
                    <a:pt x="390525" y="183896"/>
                  </a:lnTo>
                  <a:lnTo>
                    <a:pt x="395477" y="188975"/>
                  </a:lnTo>
                  <a:lnTo>
                    <a:pt x="407924" y="188975"/>
                  </a:lnTo>
                  <a:lnTo>
                    <a:pt x="413003" y="183896"/>
                  </a:lnTo>
                  <a:lnTo>
                    <a:pt x="413003" y="74549"/>
                  </a:lnTo>
                  <a:lnTo>
                    <a:pt x="407120" y="45541"/>
                  </a:lnTo>
                  <a:lnTo>
                    <a:pt x="391080" y="21844"/>
                  </a:lnTo>
                  <a:lnTo>
                    <a:pt x="367301" y="5861"/>
                  </a:lnTo>
                  <a:lnTo>
                    <a:pt x="338200" y="0"/>
                  </a:lnTo>
                  <a:close/>
                </a:path>
              </a:pathLst>
            </a:custGeom>
            <a:solidFill>
              <a:srgbClr val="FF6A00"/>
            </a:solidFill>
          </p:spPr>
          <p:txBody>
            <a:bodyPr wrap="square" lIns="0" tIns="0" rIns="0" bIns="0" rtlCol="0"/>
            <a:lstStyle/>
            <a:p>
              <a:pPr defTabSz="1828343">
                <a:buClrTx/>
              </a:pPr>
              <a:endParaRPr sz="3599" kern="1200">
                <a:solidFill>
                  <a:prstClr val="black"/>
                </a:solidFill>
                <a:latin typeface="Calibri"/>
                <a:ea typeface="+mn-ea"/>
                <a:cs typeface="+mn-cs"/>
              </a:endParaRPr>
            </a:p>
          </p:txBody>
        </p:sp>
        <p:sp>
          <p:nvSpPr>
            <p:cNvPr id="24" name="object 24"/>
            <p:cNvSpPr/>
            <p:nvPr/>
          </p:nvSpPr>
          <p:spPr>
            <a:xfrm>
              <a:off x="9702546" y="2074926"/>
              <a:ext cx="413384" cy="189230"/>
            </a:xfrm>
            <a:custGeom>
              <a:avLst/>
              <a:gdLst/>
              <a:ahLst/>
              <a:cxnLst/>
              <a:rect l="l" t="t" r="r" b="b"/>
              <a:pathLst>
                <a:path w="413384" h="189230">
                  <a:moveTo>
                    <a:pt x="413003" y="74549"/>
                  </a:moveTo>
                  <a:lnTo>
                    <a:pt x="407120" y="45541"/>
                  </a:lnTo>
                  <a:lnTo>
                    <a:pt x="391080" y="21844"/>
                  </a:lnTo>
                  <a:lnTo>
                    <a:pt x="367301" y="5861"/>
                  </a:lnTo>
                  <a:lnTo>
                    <a:pt x="338200" y="0"/>
                  </a:lnTo>
                  <a:lnTo>
                    <a:pt x="74802" y="0"/>
                  </a:lnTo>
                  <a:lnTo>
                    <a:pt x="45702" y="5861"/>
                  </a:lnTo>
                  <a:lnTo>
                    <a:pt x="21923" y="21844"/>
                  </a:lnTo>
                  <a:lnTo>
                    <a:pt x="5883" y="45541"/>
                  </a:lnTo>
                  <a:lnTo>
                    <a:pt x="0" y="74549"/>
                  </a:lnTo>
                  <a:lnTo>
                    <a:pt x="0" y="177673"/>
                  </a:lnTo>
                  <a:lnTo>
                    <a:pt x="0" y="183896"/>
                  </a:lnTo>
                  <a:lnTo>
                    <a:pt x="4952" y="188975"/>
                  </a:lnTo>
                  <a:lnTo>
                    <a:pt x="11175" y="188975"/>
                  </a:lnTo>
                  <a:lnTo>
                    <a:pt x="17399" y="188975"/>
                  </a:lnTo>
                  <a:lnTo>
                    <a:pt x="22478" y="184023"/>
                  </a:lnTo>
                  <a:lnTo>
                    <a:pt x="22478" y="177800"/>
                  </a:lnTo>
                  <a:lnTo>
                    <a:pt x="22478" y="74549"/>
                  </a:lnTo>
                  <a:lnTo>
                    <a:pt x="26654" y="54304"/>
                  </a:lnTo>
                  <a:lnTo>
                    <a:pt x="37877" y="37750"/>
                  </a:lnTo>
                  <a:lnTo>
                    <a:pt x="54482" y="26578"/>
                  </a:lnTo>
                  <a:lnTo>
                    <a:pt x="74802" y="22478"/>
                  </a:lnTo>
                  <a:lnTo>
                    <a:pt x="338200" y="22478"/>
                  </a:lnTo>
                  <a:lnTo>
                    <a:pt x="358521" y="26578"/>
                  </a:lnTo>
                  <a:lnTo>
                    <a:pt x="375126" y="37750"/>
                  </a:lnTo>
                  <a:lnTo>
                    <a:pt x="386349" y="54304"/>
                  </a:lnTo>
                  <a:lnTo>
                    <a:pt x="390525" y="74549"/>
                  </a:lnTo>
                  <a:lnTo>
                    <a:pt x="390525" y="177673"/>
                  </a:lnTo>
                  <a:lnTo>
                    <a:pt x="390525" y="183896"/>
                  </a:lnTo>
                  <a:lnTo>
                    <a:pt x="395477" y="188975"/>
                  </a:lnTo>
                  <a:lnTo>
                    <a:pt x="401700" y="188975"/>
                  </a:lnTo>
                  <a:lnTo>
                    <a:pt x="407924" y="188975"/>
                  </a:lnTo>
                  <a:lnTo>
                    <a:pt x="413003" y="183896"/>
                  </a:lnTo>
                  <a:lnTo>
                    <a:pt x="413003" y="177673"/>
                  </a:lnTo>
                  <a:lnTo>
                    <a:pt x="413003" y="74549"/>
                  </a:lnTo>
                  <a:close/>
                </a:path>
              </a:pathLst>
            </a:custGeom>
            <a:ln w="7620">
              <a:solidFill>
                <a:srgbClr val="FF6A00"/>
              </a:solidFill>
            </a:ln>
          </p:spPr>
          <p:txBody>
            <a:bodyPr wrap="square" lIns="0" tIns="0" rIns="0" bIns="0" rtlCol="0"/>
            <a:lstStyle/>
            <a:p>
              <a:pPr defTabSz="1828343">
                <a:buClrTx/>
              </a:pPr>
              <a:endParaRPr sz="3599" kern="1200">
                <a:solidFill>
                  <a:prstClr val="black"/>
                </a:solidFill>
                <a:latin typeface="Calibri"/>
                <a:ea typeface="+mn-ea"/>
                <a:cs typeface="+mn-cs"/>
              </a:endParaRPr>
            </a:p>
          </p:txBody>
        </p:sp>
      </p:grpSp>
      <p:pic>
        <p:nvPicPr>
          <p:cNvPr id="25" name="object 25"/>
          <p:cNvPicPr/>
          <p:nvPr/>
        </p:nvPicPr>
        <p:blipFill>
          <a:blip r:embed="rId5" cstate="print"/>
          <a:stretch>
            <a:fillRect/>
          </a:stretch>
        </p:blipFill>
        <p:spPr>
          <a:xfrm>
            <a:off x="9364370" y="7931630"/>
            <a:ext cx="996185" cy="1269669"/>
          </a:xfrm>
          <a:prstGeom prst="rect">
            <a:avLst/>
          </a:prstGeom>
        </p:spPr>
      </p:pic>
      <p:grpSp>
        <p:nvGrpSpPr>
          <p:cNvPr id="26" name="object 26"/>
          <p:cNvGrpSpPr/>
          <p:nvPr/>
        </p:nvGrpSpPr>
        <p:grpSpPr>
          <a:xfrm>
            <a:off x="14687534" y="8082975"/>
            <a:ext cx="1292523" cy="1048747"/>
            <a:chOff x="7345680" y="4041647"/>
            <a:chExt cx="646430" cy="524510"/>
          </a:xfrm>
        </p:grpSpPr>
        <p:pic>
          <p:nvPicPr>
            <p:cNvPr id="27" name="object 27"/>
            <p:cNvPicPr/>
            <p:nvPr/>
          </p:nvPicPr>
          <p:blipFill>
            <a:blip r:embed="rId6" cstate="print"/>
            <a:stretch>
              <a:fillRect/>
            </a:stretch>
          </p:blipFill>
          <p:spPr>
            <a:xfrm>
              <a:off x="7402068" y="4233671"/>
              <a:ext cx="173735" cy="150876"/>
            </a:xfrm>
            <a:prstGeom prst="rect">
              <a:avLst/>
            </a:prstGeom>
          </p:spPr>
        </p:pic>
        <p:sp>
          <p:nvSpPr>
            <p:cNvPr id="28" name="object 28"/>
            <p:cNvSpPr/>
            <p:nvPr/>
          </p:nvSpPr>
          <p:spPr>
            <a:xfrm>
              <a:off x="7349490" y="4045457"/>
              <a:ext cx="638810" cy="516890"/>
            </a:xfrm>
            <a:custGeom>
              <a:avLst/>
              <a:gdLst/>
              <a:ahLst/>
              <a:cxnLst/>
              <a:rect l="l" t="t" r="r" b="b"/>
              <a:pathLst>
                <a:path w="638809" h="516889">
                  <a:moveTo>
                    <a:pt x="597788" y="0"/>
                  </a:moveTo>
                  <a:lnTo>
                    <a:pt x="40893" y="0"/>
                  </a:lnTo>
                  <a:lnTo>
                    <a:pt x="24967" y="3210"/>
                  </a:lnTo>
                  <a:lnTo>
                    <a:pt x="11969" y="11969"/>
                  </a:lnTo>
                  <a:lnTo>
                    <a:pt x="3210" y="24967"/>
                  </a:lnTo>
                  <a:lnTo>
                    <a:pt x="0" y="40894"/>
                  </a:lnTo>
                  <a:lnTo>
                    <a:pt x="0" y="475742"/>
                  </a:lnTo>
                  <a:lnTo>
                    <a:pt x="3228" y="491668"/>
                  </a:lnTo>
                  <a:lnTo>
                    <a:pt x="12017" y="504666"/>
                  </a:lnTo>
                  <a:lnTo>
                    <a:pt x="25020" y="513425"/>
                  </a:lnTo>
                  <a:lnTo>
                    <a:pt x="40893" y="516636"/>
                  </a:lnTo>
                  <a:lnTo>
                    <a:pt x="597788" y="516636"/>
                  </a:lnTo>
                  <a:lnTo>
                    <a:pt x="613642" y="513425"/>
                  </a:lnTo>
                  <a:lnTo>
                    <a:pt x="626602" y="504666"/>
                  </a:lnTo>
                  <a:lnTo>
                    <a:pt x="631280" y="497713"/>
                  </a:lnTo>
                  <a:lnTo>
                    <a:pt x="40893" y="497713"/>
                  </a:lnTo>
                  <a:lnTo>
                    <a:pt x="32390" y="495994"/>
                  </a:lnTo>
                  <a:lnTo>
                    <a:pt x="25447" y="491299"/>
                  </a:lnTo>
                  <a:lnTo>
                    <a:pt x="20766" y="484318"/>
                  </a:lnTo>
                  <a:lnTo>
                    <a:pt x="19050" y="475742"/>
                  </a:lnTo>
                  <a:lnTo>
                    <a:pt x="19050" y="115189"/>
                  </a:lnTo>
                  <a:lnTo>
                    <a:pt x="638555" y="115189"/>
                  </a:lnTo>
                  <a:lnTo>
                    <a:pt x="638555" y="96266"/>
                  </a:lnTo>
                  <a:lnTo>
                    <a:pt x="19050" y="96266"/>
                  </a:lnTo>
                  <a:lnTo>
                    <a:pt x="19050" y="40894"/>
                  </a:lnTo>
                  <a:lnTo>
                    <a:pt x="20748" y="32317"/>
                  </a:lnTo>
                  <a:lnTo>
                    <a:pt x="25400" y="25336"/>
                  </a:lnTo>
                  <a:lnTo>
                    <a:pt x="32337" y="20641"/>
                  </a:lnTo>
                  <a:lnTo>
                    <a:pt x="40893" y="18923"/>
                  </a:lnTo>
                  <a:lnTo>
                    <a:pt x="631280" y="18923"/>
                  </a:lnTo>
                  <a:lnTo>
                    <a:pt x="626602" y="11969"/>
                  </a:lnTo>
                  <a:lnTo>
                    <a:pt x="613642" y="3210"/>
                  </a:lnTo>
                  <a:lnTo>
                    <a:pt x="597788" y="0"/>
                  </a:lnTo>
                  <a:close/>
                </a:path>
                <a:path w="638809" h="516889">
                  <a:moveTo>
                    <a:pt x="638555" y="115189"/>
                  </a:moveTo>
                  <a:lnTo>
                    <a:pt x="619632" y="115189"/>
                  </a:lnTo>
                  <a:lnTo>
                    <a:pt x="619632" y="475742"/>
                  </a:lnTo>
                  <a:lnTo>
                    <a:pt x="617916" y="484318"/>
                  </a:lnTo>
                  <a:lnTo>
                    <a:pt x="613235" y="491299"/>
                  </a:lnTo>
                  <a:lnTo>
                    <a:pt x="606292" y="495994"/>
                  </a:lnTo>
                  <a:lnTo>
                    <a:pt x="597788" y="497713"/>
                  </a:lnTo>
                  <a:lnTo>
                    <a:pt x="631280" y="497713"/>
                  </a:lnTo>
                  <a:lnTo>
                    <a:pt x="635347" y="491668"/>
                  </a:lnTo>
                  <a:lnTo>
                    <a:pt x="638555" y="475742"/>
                  </a:lnTo>
                  <a:lnTo>
                    <a:pt x="638555" y="115189"/>
                  </a:lnTo>
                  <a:close/>
                </a:path>
                <a:path w="638809" h="516889">
                  <a:moveTo>
                    <a:pt x="631280" y="18923"/>
                  </a:moveTo>
                  <a:lnTo>
                    <a:pt x="597788" y="18923"/>
                  </a:lnTo>
                  <a:lnTo>
                    <a:pt x="606292" y="20641"/>
                  </a:lnTo>
                  <a:lnTo>
                    <a:pt x="613235" y="25336"/>
                  </a:lnTo>
                  <a:lnTo>
                    <a:pt x="617916" y="32317"/>
                  </a:lnTo>
                  <a:lnTo>
                    <a:pt x="619632" y="40894"/>
                  </a:lnTo>
                  <a:lnTo>
                    <a:pt x="619632" y="96266"/>
                  </a:lnTo>
                  <a:lnTo>
                    <a:pt x="638555" y="96266"/>
                  </a:lnTo>
                  <a:lnTo>
                    <a:pt x="638555" y="40894"/>
                  </a:lnTo>
                  <a:lnTo>
                    <a:pt x="635347" y="24967"/>
                  </a:lnTo>
                  <a:lnTo>
                    <a:pt x="631280" y="18923"/>
                  </a:lnTo>
                  <a:close/>
                </a:path>
              </a:pathLst>
            </a:custGeom>
            <a:solidFill>
              <a:srgbClr val="A82364"/>
            </a:solidFill>
          </p:spPr>
          <p:txBody>
            <a:bodyPr wrap="square" lIns="0" tIns="0" rIns="0" bIns="0" rtlCol="0"/>
            <a:lstStyle/>
            <a:p>
              <a:pPr defTabSz="1828343">
                <a:buClrTx/>
              </a:pPr>
              <a:endParaRPr sz="3599" kern="1200">
                <a:solidFill>
                  <a:prstClr val="black"/>
                </a:solidFill>
                <a:latin typeface="Calibri"/>
                <a:ea typeface="+mn-ea"/>
                <a:cs typeface="+mn-cs"/>
              </a:endParaRPr>
            </a:p>
          </p:txBody>
        </p:sp>
        <p:sp>
          <p:nvSpPr>
            <p:cNvPr id="29" name="object 29"/>
            <p:cNvSpPr/>
            <p:nvPr/>
          </p:nvSpPr>
          <p:spPr>
            <a:xfrm>
              <a:off x="7349490" y="4045457"/>
              <a:ext cx="638810" cy="516890"/>
            </a:xfrm>
            <a:custGeom>
              <a:avLst/>
              <a:gdLst/>
              <a:ahLst/>
              <a:cxnLst/>
              <a:rect l="l" t="t" r="r" b="b"/>
              <a:pathLst>
                <a:path w="638809" h="516889">
                  <a:moveTo>
                    <a:pt x="597788" y="0"/>
                  </a:moveTo>
                  <a:lnTo>
                    <a:pt x="40893" y="0"/>
                  </a:lnTo>
                  <a:lnTo>
                    <a:pt x="24967" y="3210"/>
                  </a:lnTo>
                  <a:lnTo>
                    <a:pt x="11969" y="11969"/>
                  </a:lnTo>
                  <a:lnTo>
                    <a:pt x="3210" y="24967"/>
                  </a:lnTo>
                  <a:lnTo>
                    <a:pt x="0" y="40894"/>
                  </a:lnTo>
                  <a:lnTo>
                    <a:pt x="0" y="105664"/>
                  </a:lnTo>
                  <a:lnTo>
                    <a:pt x="0" y="475742"/>
                  </a:lnTo>
                  <a:lnTo>
                    <a:pt x="3228" y="491668"/>
                  </a:lnTo>
                  <a:lnTo>
                    <a:pt x="12017" y="504666"/>
                  </a:lnTo>
                  <a:lnTo>
                    <a:pt x="25020" y="513425"/>
                  </a:lnTo>
                  <a:lnTo>
                    <a:pt x="40893" y="516636"/>
                  </a:lnTo>
                  <a:lnTo>
                    <a:pt x="597788" y="516636"/>
                  </a:lnTo>
                  <a:lnTo>
                    <a:pt x="613642" y="513425"/>
                  </a:lnTo>
                  <a:lnTo>
                    <a:pt x="626602" y="504666"/>
                  </a:lnTo>
                  <a:lnTo>
                    <a:pt x="635347" y="491668"/>
                  </a:lnTo>
                  <a:lnTo>
                    <a:pt x="638555" y="475742"/>
                  </a:lnTo>
                  <a:lnTo>
                    <a:pt x="638555" y="40894"/>
                  </a:lnTo>
                  <a:lnTo>
                    <a:pt x="635347" y="24967"/>
                  </a:lnTo>
                  <a:lnTo>
                    <a:pt x="626602" y="11969"/>
                  </a:lnTo>
                  <a:lnTo>
                    <a:pt x="613642" y="3210"/>
                  </a:lnTo>
                  <a:lnTo>
                    <a:pt x="597788" y="0"/>
                  </a:lnTo>
                  <a:close/>
                </a:path>
                <a:path w="638809" h="516889">
                  <a:moveTo>
                    <a:pt x="19050" y="40894"/>
                  </a:moveTo>
                  <a:lnTo>
                    <a:pt x="20748" y="32317"/>
                  </a:lnTo>
                  <a:lnTo>
                    <a:pt x="25400" y="25336"/>
                  </a:lnTo>
                  <a:lnTo>
                    <a:pt x="32337" y="20641"/>
                  </a:lnTo>
                  <a:lnTo>
                    <a:pt x="40893" y="18923"/>
                  </a:lnTo>
                  <a:lnTo>
                    <a:pt x="597788" y="18923"/>
                  </a:lnTo>
                  <a:lnTo>
                    <a:pt x="606292" y="20641"/>
                  </a:lnTo>
                  <a:lnTo>
                    <a:pt x="613235" y="25336"/>
                  </a:lnTo>
                  <a:lnTo>
                    <a:pt x="617916" y="32317"/>
                  </a:lnTo>
                  <a:lnTo>
                    <a:pt x="619632" y="40894"/>
                  </a:lnTo>
                  <a:lnTo>
                    <a:pt x="619632" y="96266"/>
                  </a:lnTo>
                  <a:lnTo>
                    <a:pt x="19050" y="96266"/>
                  </a:lnTo>
                  <a:lnTo>
                    <a:pt x="19050" y="40894"/>
                  </a:lnTo>
                  <a:close/>
                </a:path>
                <a:path w="638809" h="516889">
                  <a:moveTo>
                    <a:pt x="619632" y="475742"/>
                  </a:moveTo>
                  <a:lnTo>
                    <a:pt x="617916" y="484318"/>
                  </a:lnTo>
                  <a:lnTo>
                    <a:pt x="613235" y="491299"/>
                  </a:lnTo>
                  <a:lnTo>
                    <a:pt x="606292" y="495994"/>
                  </a:lnTo>
                  <a:lnTo>
                    <a:pt x="597788" y="497713"/>
                  </a:lnTo>
                  <a:lnTo>
                    <a:pt x="40893" y="497713"/>
                  </a:lnTo>
                  <a:lnTo>
                    <a:pt x="32390" y="495994"/>
                  </a:lnTo>
                  <a:lnTo>
                    <a:pt x="25447" y="491299"/>
                  </a:lnTo>
                  <a:lnTo>
                    <a:pt x="20766" y="484318"/>
                  </a:lnTo>
                  <a:lnTo>
                    <a:pt x="19050" y="475742"/>
                  </a:lnTo>
                  <a:lnTo>
                    <a:pt x="19050" y="115189"/>
                  </a:lnTo>
                  <a:lnTo>
                    <a:pt x="619632" y="115189"/>
                  </a:lnTo>
                  <a:lnTo>
                    <a:pt x="619632" y="475742"/>
                  </a:lnTo>
                  <a:close/>
                </a:path>
              </a:pathLst>
            </a:custGeom>
            <a:ln w="7620">
              <a:solidFill>
                <a:srgbClr val="A82364"/>
              </a:solidFill>
            </a:ln>
          </p:spPr>
          <p:txBody>
            <a:bodyPr wrap="square" lIns="0" tIns="0" rIns="0" bIns="0" rtlCol="0"/>
            <a:lstStyle/>
            <a:p>
              <a:pPr defTabSz="1828343">
                <a:buClrTx/>
              </a:pPr>
              <a:endParaRPr sz="3599" kern="1200">
                <a:solidFill>
                  <a:prstClr val="black"/>
                </a:solidFill>
                <a:latin typeface="Calibri"/>
                <a:ea typeface="+mn-ea"/>
                <a:cs typeface="+mn-cs"/>
              </a:endParaRPr>
            </a:p>
          </p:txBody>
        </p:sp>
        <p:sp>
          <p:nvSpPr>
            <p:cNvPr id="30" name="object 30"/>
            <p:cNvSpPr/>
            <p:nvPr/>
          </p:nvSpPr>
          <p:spPr>
            <a:xfrm>
              <a:off x="7608316" y="4199381"/>
              <a:ext cx="339090" cy="21590"/>
            </a:xfrm>
            <a:custGeom>
              <a:avLst/>
              <a:gdLst/>
              <a:ahLst/>
              <a:cxnLst/>
              <a:rect l="l" t="t" r="r" b="b"/>
              <a:pathLst>
                <a:path w="339090" h="21589">
                  <a:moveTo>
                    <a:pt x="330326" y="0"/>
                  </a:moveTo>
                  <a:lnTo>
                    <a:pt x="8254" y="0"/>
                  </a:lnTo>
                  <a:lnTo>
                    <a:pt x="253" y="4699"/>
                  </a:lnTo>
                  <a:lnTo>
                    <a:pt x="253" y="10668"/>
                  </a:lnTo>
                  <a:lnTo>
                    <a:pt x="0" y="16510"/>
                  </a:lnTo>
                  <a:lnTo>
                    <a:pt x="8254" y="21336"/>
                  </a:lnTo>
                  <a:lnTo>
                    <a:pt x="18414" y="21336"/>
                  </a:lnTo>
                  <a:lnTo>
                    <a:pt x="330326" y="21336"/>
                  </a:lnTo>
                  <a:lnTo>
                    <a:pt x="338581" y="16510"/>
                  </a:lnTo>
                  <a:lnTo>
                    <a:pt x="338581" y="4826"/>
                  </a:lnTo>
                  <a:lnTo>
                    <a:pt x="330326" y="0"/>
                  </a:lnTo>
                  <a:close/>
                </a:path>
              </a:pathLst>
            </a:custGeom>
            <a:solidFill>
              <a:srgbClr val="A82364"/>
            </a:solidFill>
          </p:spPr>
          <p:txBody>
            <a:bodyPr wrap="square" lIns="0" tIns="0" rIns="0" bIns="0" rtlCol="0"/>
            <a:lstStyle/>
            <a:p>
              <a:pPr defTabSz="1828343">
                <a:buClrTx/>
              </a:pPr>
              <a:endParaRPr sz="3599" kern="1200">
                <a:solidFill>
                  <a:prstClr val="black"/>
                </a:solidFill>
                <a:latin typeface="Calibri"/>
                <a:ea typeface="+mn-ea"/>
                <a:cs typeface="+mn-cs"/>
              </a:endParaRPr>
            </a:p>
          </p:txBody>
        </p:sp>
        <p:sp>
          <p:nvSpPr>
            <p:cNvPr id="31" name="object 31"/>
            <p:cNvSpPr/>
            <p:nvPr/>
          </p:nvSpPr>
          <p:spPr>
            <a:xfrm>
              <a:off x="7608316" y="4199381"/>
              <a:ext cx="339090" cy="21590"/>
            </a:xfrm>
            <a:custGeom>
              <a:avLst/>
              <a:gdLst/>
              <a:ahLst/>
              <a:cxnLst/>
              <a:rect l="l" t="t" r="r" b="b"/>
              <a:pathLst>
                <a:path w="339090" h="21589">
                  <a:moveTo>
                    <a:pt x="18414" y="21336"/>
                  </a:moveTo>
                  <a:lnTo>
                    <a:pt x="320420" y="21336"/>
                  </a:lnTo>
                  <a:lnTo>
                    <a:pt x="330326" y="21336"/>
                  </a:lnTo>
                  <a:lnTo>
                    <a:pt x="338581" y="16510"/>
                  </a:lnTo>
                  <a:lnTo>
                    <a:pt x="338581" y="10668"/>
                  </a:lnTo>
                  <a:lnTo>
                    <a:pt x="338581" y="4826"/>
                  </a:lnTo>
                  <a:lnTo>
                    <a:pt x="330326" y="0"/>
                  </a:lnTo>
                  <a:lnTo>
                    <a:pt x="320420" y="0"/>
                  </a:lnTo>
                  <a:lnTo>
                    <a:pt x="18414" y="0"/>
                  </a:lnTo>
                  <a:lnTo>
                    <a:pt x="8254" y="0"/>
                  </a:lnTo>
                  <a:lnTo>
                    <a:pt x="253" y="4699"/>
                  </a:lnTo>
                  <a:lnTo>
                    <a:pt x="253" y="10668"/>
                  </a:lnTo>
                  <a:lnTo>
                    <a:pt x="0" y="16510"/>
                  </a:lnTo>
                  <a:lnTo>
                    <a:pt x="8254" y="21336"/>
                  </a:lnTo>
                  <a:lnTo>
                    <a:pt x="18160" y="21336"/>
                  </a:lnTo>
                  <a:lnTo>
                    <a:pt x="18414" y="21336"/>
                  </a:lnTo>
                  <a:close/>
                </a:path>
              </a:pathLst>
            </a:custGeom>
            <a:ln w="7620">
              <a:solidFill>
                <a:srgbClr val="A82364"/>
              </a:solidFill>
            </a:ln>
          </p:spPr>
          <p:txBody>
            <a:bodyPr wrap="square" lIns="0" tIns="0" rIns="0" bIns="0" rtlCol="0"/>
            <a:lstStyle/>
            <a:p>
              <a:pPr defTabSz="1828343">
                <a:buClrTx/>
              </a:pPr>
              <a:endParaRPr sz="3599" kern="1200">
                <a:solidFill>
                  <a:prstClr val="black"/>
                </a:solidFill>
                <a:latin typeface="Calibri"/>
                <a:ea typeface="+mn-ea"/>
                <a:cs typeface="+mn-cs"/>
              </a:endParaRPr>
            </a:p>
          </p:txBody>
        </p:sp>
        <p:sp>
          <p:nvSpPr>
            <p:cNvPr id="32" name="object 32"/>
            <p:cNvSpPr/>
            <p:nvPr/>
          </p:nvSpPr>
          <p:spPr>
            <a:xfrm>
              <a:off x="7608316" y="4251197"/>
              <a:ext cx="339090" cy="20320"/>
            </a:xfrm>
            <a:custGeom>
              <a:avLst/>
              <a:gdLst/>
              <a:ahLst/>
              <a:cxnLst/>
              <a:rect l="l" t="t" r="r" b="b"/>
              <a:pathLst>
                <a:path w="339090" h="20320">
                  <a:moveTo>
                    <a:pt x="330326" y="0"/>
                  </a:moveTo>
                  <a:lnTo>
                    <a:pt x="8254" y="0"/>
                  </a:lnTo>
                  <a:lnTo>
                    <a:pt x="253" y="4444"/>
                  </a:lnTo>
                  <a:lnTo>
                    <a:pt x="0" y="15366"/>
                  </a:lnTo>
                  <a:lnTo>
                    <a:pt x="8254" y="19812"/>
                  </a:lnTo>
                  <a:lnTo>
                    <a:pt x="18414" y="19812"/>
                  </a:lnTo>
                  <a:lnTo>
                    <a:pt x="330326" y="19812"/>
                  </a:lnTo>
                  <a:lnTo>
                    <a:pt x="338581" y="15366"/>
                  </a:lnTo>
                  <a:lnTo>
                    <a:pt x="338581" y="4444"/>
                  </a:lnTo>
                  <a:lnTo>
                    <a:pt x="330326" y="0"/>
                  </a:lnTo>
                  <a:close/>
                </a:path>
              </a:pathLst>
            </a:custGeom>
            <a:solidFill>
              <a:srgbClr val="A82364"/>
            </a:solidFill>
          </p:spPr>
          <p:txBody>
            <a:bodyPr wrap="square" lIns="0" tIns="0" rIns="0" bIns="0" rtlCol="0"/>
            <a:lstStyle/>
            <a:p>
              <a:pPr defTabSz="1828343">
                <a:buClrTx/>
              </a:pPr>
              <a:endParaRPr sz="3599" kern="1200">
                <a:solidFill>
                  <a:prstClr val="black"/>
                </a:solidFill>
                <a:latin typeface="Calibri"/>
                <a:ea typeface="+mn-ea"/>
                <a:cs typeface="+mn-cs"/>
              </a:endParaRPr>
            </a:p>
          </p:txBody>
        </p:sp>
        <p:sp>
          <p:nvSpPr>
            <p:cNvPr id="33" name="object 33"/>
            <p:cNvSpPr/>
            <p:nvPr/>
          </p:nvSpPr>
          <p:spPr>
            <a:xfrm>
              <a:off x="7608316" y="4251197"/>
              <a:ext cx="339090" cy="20320"/>
            </a:xfrm>
            <a:custGeom>
              <a:avLst/>
              <a:gdLst/>
              <a:ahLst/>
              <a:cxnLst/>
              <a:rect l="l" t="t" r="r" b="b"/>
              <a:pathLst>
                <a:path w="339090" h="20320">
                  <a:moveTo>
                    <a:pt x="18414" y="19812"/>
                  </a:moveTo>
                  <a:lnTo>
                    <a:pt x="320420" y="19812"/>
                  </a:lnTo>
                  <a:lnTo>
                    <a:pt x="330326" y="19812"/>
                  </a:lnTo>
                  <a:lnTo>
                    <a:pt x="338581" y="15366"/>
                  </a:lnTo>
                  <a:lnTo>
                    <a:pt x="338581" y="9906"/>
                  </a:lnTo>
                  <a:lnTo>
                    <a:pt x="338581" y="4444"/>
                  </a:lnTo>
                  <a:lnTo>
                    <a:pt x="330326" y="0"/>
                  </a:lnTo>
                  <a:lnTo>
                    <a:pt x="320420" y="0"/>
                  </a:lnTo>
                  <a:lnTo>
                    <a:pt x="18414" y="0"/>
                  </a:lnTo>
                  <a:lnTo>
                    <a:pt x="8254" y="0"/>
                  </a:lnTo>
                  <a:lnTo>
                    <a:pt x="253" y="4444"/>
                  </a:lnTo>
                  <a:lnTo>
                    <a:pt x="253" y="9906"/>
                  </a:lnTo>
                  <a:lnTo>
                    <a:pt x="0" y="15366"/>
                  </a:lnTo>
                  <a:lnTo>
                    <a:pt x="8254" y="19812"/>
                  </a:lnTo>
                  <a:lnTo>
                    <a:pt x="18160" y="19812"/>
                  </a:lnTo>
                  <a:lnTo>
                    <a:pt x="18414" y="19812"/>
                  </a:lnTo>
                  <a:close/>
                </a:path>
              </a:pathLst>
            </a:custGeom>
            <a:ln w="7620">
              <a:solidFill>
                <a:srgbClr val="A82364"/>
              </a:solidFill>
            </a:ln>
          </p:spPr>
          <p:txBody>
            <a:bodyPr wrap="square" lIns="0" tIns="0" rIns="0" bIns="0" rtlCol="0"/>
            <a:lstStyle/>
            <a:p>
              <a:pPr defTabSz="1828343">
                <a:buClrTx/>
              </a:pPr>
              <a:endParaRPr sz="3599" kern="1200">
                <a:solidFill>
                  <a:prstClr val="black"/>
                </a:solidFill>
                <a:latin typeface="Calibri"/>
                <a:ea typeface="+mn-ea"/>
                <a:cs typeface="+mn-cs"/>
              </a:endParaRPr>
            </a:p>
          </p:txBody>
        </p:sp>
        <p:sp>
          <p:nvSpPr>
            <p:cNvPr id="34" name="object 34"/>
            <p:cNvSpPr/>
            <p:nvPr/>
          </p:nvSpPr>
          <p:spPr>
            <a:xfrm>
              <a:off x="7608316" y="4301489"/>
              <a:ext cx="339090" cy="21590"/>
            </a:xfrm>
            <a:custGeom>
              <a:avLst/>
              <a:gdLst/>
              <a:ahLst/>
              <a:cxnLst/>
              <a:rect l="l" t="t" r="r" b="b"/>
              <a:pathLst>
                <a:path w="339090" h="21589">
                  <a:moveTo>
                    <a:pt x="330326" y="0"/>
                  </a:moveTo>
                  <a:lnTo>
                    <a:pt x="8254" y="0"/>
                  </a:lnTo>
                  <a:lnTo>
                    <a:pt x="253" y="4699"/>
                  </a:lnTo>
                  <a:lnTo>
                    <a:pt x="253" y="10668"/>
                  </a:lnTo>
                  <a:lnTo>
                    <a:pt x="0" y="16510"/>
                  </a:lnTo>
                  <a:lnTo>
                    <a:pt x="8254" y="21336"/>
                  </a:lnTo>
                  <a:lnTo>
                    <a:pt x="18414" y="21336"/>
                  </a:lnTo>
                  <a:lnTo>
                    <a:pt x="330326" y="21336"/>
                  </a:lnTo>
                  <a:lnTo>
                    <a:pt x="338581" y="16510"/>
                  </a:lnTo>
                  <a:lnTo>
                    <a:pt x="338581" y="4826"/>
                  </a:lnTo>
                  <a:lnTo>
                    <a:pt x="330326" y="0"/>
                  </a:lnTo>
                  <a:close/>
                </a:path>
              </a:pathLst>
            </a:custGeom>
            <a:solidFill>
              <a:srgbClr val="A82364"/>
            </a:solidFill>
          </p:spPr>
          <p:txBody>
            <a:bodyPr wrap="square" lIns="0" tIns="0" rIns="0" bIns="0" rtlCol="0"/>
            <a:lstStyle/>
            <a:p>
              <a:pPr defTabSz="1828343">
                <a:buClrTx/>
              </a:pPr>
              <a:endParaRPr sz="3599" kern="1200">
                <a:solidFill>
                  <a:prstClr val="black"/>
                </a:solidFill>
                <a:latin typeface="Calibri"/>
                <a:ea typeface="+mn-ea"/>
                <a:cs typeface="+mn-cs"/>
              </a:endParaRPr>
            </a:p>
          </p:txBody>
        </p:sp>
        <p:sp>
          <p:nvSpPr>
            <p:cNvPr id="35" name="object 35"/>
            <p:cNvSpPr/>
            <p:nvPr/>
          </p:nvSpPr>
          <p:spPr>
            <a:xfrm>
              <a:off x="7608316" y="4301489"/>
              <a:ext cx="339090" cy="21590"/>
            </a:xfrm>
            <a:custGeom>
              <a:avLst/>
              <a:gdLst/>
              <a:ahLst/>
              <a:cxnLst/>
              <a:rect l="l" t="t" r="r" b="b"/>
              <a:pathLst>
                <a:path w="339090" h="21589">
                  <a:moveTo>
                    <a:pt x="18414" y="21336"/>
                  </a:moveTo>
                  <a:lnTo>
                    <a:pt x="320420" y="21336"/>
                  </a:lnTo>
                  <a:lnTo>
                    <a:pt x="330326" y="21336"/>
                  </a:lnTo>
                  <a:lnTo>
                    <a:pt x="338581" y="16510"/>
                  </a:lnTo>
                  <a:lnTo>
                    <a:pt x="338581" y="10668"/>
                  </a:lnTo>
                  <a:lnTo>
                    <a:pt x="338581" y="4826"/>
                  </a:lnTo>
                  <a:lnTo>
                    <a:pt x="330326" y="0"/>
                  </a:lnTo>
                  <a:lnTo>
                    <a:pt x="320420" y="0"/>
                  </a:lnTo>
                  <a:lnTo>
                    <a:pt x="18414" y="0"/>
                  </a:lnTo>
                  <a:lnTo>
                    <a:pt x="8254" y="0"/>
                  </a:lnTo>
                  <a:lnTo>
                    <a:pt x="253" y="4699"/>
                  </a:lnTo>
                  <a:lnTo>
                    <a:pt x="253" y="10668"/>
                  </a:lnTo>
                  <a:lnTo>
                    <a:pt x="0" y="16510"/>
                  </a:lnTo>
                  <a:lnTo>
                    <a:pt x="8254" y="21336"/>
                  </a:lnTo>
                  <a:lnTo>
                    <a:pt x="18160" y="21336"/>
                  </a:lnTo>
                  <a:lnTo>
                    <a:pt x="18414" y="21336"/>
                  </a:lnTo>
                  <a:close/>
                </a:path>
              </a:pathLst>
            </a:custGeom>
            <a:ln w="7620">
              <a:solidFill>
                <a:srgbClr val="A82364"/>
              </a:solidFill>
            </a:ln>
          </p:spPr>
          <p:txBody>
            <a:bodyPr wrap="square" lIns="0" tIns="0" rIns="0" bIns="0" rtlCol="0"/>
            <a:lstStyle/>
            <a:p>
              <a:pPr defTabSz="1828343">
                <a:buClrTx/>
              </a:pPr>
              <a:endParaRPr sz="3599" kern="1200">
                <a:solidFill>
                  <a:prstClr val="black"/>
                </a:solidFill>
                <a:latin typeface="Calibri"/>
                <a:ea typeface="+mn-ea"/>
                <a:cs typeface="+mn-cs"/>
              </a:endParaRPr>
            </a:p>
          </p:txBody>
        </p:sp>
        <p:sp>
          <p:nvSpPr>
            <p:cNvPr id="36" name="object 36"/>
            <p:cNvSpPr/>
            <p:nvPr/>
          </p:nvSpPr>
          <p:spPr>
            <a:xfrm>
              <a:off x="7608316" y="4353305"/>
              <a:ext cx="339090" cy="20320"/>
            </a:xfrm>
            <a:custGeom>
              <a:avLst/>
              <a:gdLst/>
              <a:ahLst/>
              <a:cxnLst/>
              <a:rect l="l" t="t" r="r" b="b"/>
              <a:pathLst>
                <a:path w="339090" h="20320">
                  <a:moveTo>
                    <a:pt x="330326" y="0"/>
                  </a:moveTo>
                  <a:lnTo>
                    <a:pt x="8254" y="0"/>
                  </a:lnTo>
                  <a:lnTo>
                    <a:pt x="253" y="4445"/>
                  </a:lnTo>
                  <a:lnTo>
                    <a:pt x="0" y="15367"/>
                  </a:lnTo>
                  <a:lnTo>
                    <a:pt x="8254" y="19812"/>
                  </a:lnTo>
                  <a:lnTo>
                    <a:pt x="18414" y="19812"/>
                  </a:lnTo>
                  <a:lnTo>
                    <a:pt x="330326" y="19812"/>
                  </a:lnTo>
                  <a:lnTo>
                    <a:pt x="338581" y="15367"/>
                  </a:lnTo>
                  <a:lnTo>
                    <a:pt x="338581" y="4445"/>
                  </a:lnTo>
                  <a:lnTo>
                    <a:pt x="330326" y="0"/>
                  </a:lnTo>
                  <a:close/>
                </a:path>
              </a:pathLst>
            </a:custGeom>
            <a:solidFill>
              <a:srgbClr val="A82364"/>
            </a:solidFill>
          </p:spPr>
          <p:txBody>
            <a:bodyPr wrap="square" lIns="0" tIns="0" rIns="0" bIns="0" rtlCol="0"/>
            <a:lstStyle/>
            <a:p>
              <a:pPr defTabSz="1828343">
                <a:buClrTx/>
              </a:pPr>
              <a:endParaRPr sz="3599" kern="1200">
                <a:solidFill>
                  <a:prstClr val="black"/>
                </a:solidFill>
                <a:latin typeface="Calibri"/>
                <a:ea typeface="+mn-ea"/>
                <a:cs typeface="+mn-cs"/>
              </a:endParaRPr>
            </a:p>
          </p:txBody>
        </p:sp>
        <p:sp>
          <p:nvSpPr>
            <p:cNvPr id="37" name="object 37"/>
            <p:cNvSpPr/>
            <p:nvPr/>
          </p:nvSpPr>
          <p:spPr>
            <a:xfrm>
              <a:off x="7608316" y="4353305"/>
              <a:ext cx="339090" cy="20320"/>
            </a:xfrm>
            <a:custGeom>
              <a:avLst/>
              <a:gdLst/>
              <a:ahLst/>
              <a:cxnLst/>
              <a:rect l="l" t="t" r="r" b="b"/>
              <a:pathLst>
                <a:path w="339090" h="20320">
                  <a:moveTo>
                    <a:pt x="18414" y="19812"/>
                  </a:moveTo>
                  <a:lnTo>
                    <a:pt x="320420" y="19812"/>
                  </a:lnTo>
                  <a:lnTo>
                    <a:pt x="330326" y="19812"/>
                  </a:lnTo>
                  <a:lnTo>
                    <a:pt x="338581" y="15367"/>
                  </a:lnTo>
                  <a:lnTo>
                    <a:pt x="338581" y="9906"/>
                  </a:lnTo>
                  <a:lnTo>
                    <a:pt x="338581" y="4445"/>
                  </a:lnTo>
                  <a:lnTo>
                    <a:pt x="330326" y="0"/>
                  </a:lnTo>
                  <a:lnTo>
                    <a:pt x="320420" y="0"/>
                  </a:lnTo>
                  <a:lnTo>
                    <a:pt x="18414" y="0"/>
                  </a:lnTo>
                  <a:lnTo>
                    <a:pt x="8254" y="0"/>
                  </a:lnTo>
                  <a:lnTo>
                    <a:pt x="253" y="4445"/>
                  </a:lnTo>
                  <a:lnTo>
                    <a:pt x="253" y="9906"/>
                  </a:lnTo>
                  <a:lnTo>
                    <a:pt x="0" y="15367"/>
                  </a:lnTo>
                  <a:lnTo>
                    <a:pt x="8254" y="19812"/>
                  </a:lnTo>
                  <a:lnTo>
                    <a:pt x="18160" y="19812"/>
                  </a:lnTo>
                  <a:lnTo>
                    <a:pt x="18414" y="19812"/>
                  </a:lnTo>
                  <a:close/>
                </a:path>
              </a:pathLst>
            </a:custGeom>
            <a:ln w="7620">
              <a:solidFill>
                <a:srgbClr val="A82364"/>
              </a:solidFill>
            </a:ln>
          </p:spPr>
          <p:txBody>
            <a:bodyPr wrap="square" lIns="0" tIns="0" rIns="0" bIns="0" rtlCol="0"/>
            <a:lstStyle/>
            <a:p>
              <a:pPr defTabSz="1828343">
                <a:buClrTx/>
              </a:pPr>
              <a:endParaRPr sz="3599" kern="1200">
                <a:solidFill>
                  <a:prstClr val="black"/>
                </a:solidFill>
                <a:latin typeface="Calibri"/>
                <a:ea typeface="+mn-ea"/>
                <a:cs typeface="+mn-cs"/>
              </a:endParaRPr>
            </a:p>
          </p:txBody>
        </p:sp>
        <p:sp>
          <p:nvSpPr>
            <p:cNvPr id="38" name="object 38"/>
            <p:cNvSpPr/>
            <p:nvPr/>
          </p:nvSpPr>
          <p:spPr>
            <a:xfrm>
              <a:off x="7405878" y="4421885"/>
              <a:ext cx="541020" cy="21590"/>
            </a:xfrm>
            <a:custGeom>
              <a:avLst/>
              <a:gdLst/>
              <a:ahLst/>
              <a:cxnLst/>
              <a:rect l="l" t="t" r="r" b="b"/>
              <a:pathLst>
                <a:path w="541020" h="21589">
                  <a:moveTo>
                    <a:pt x="511937" y="0"/>
                  </a:moveTo>
                  <a:lnTo>
                    <a:pt x="29082" y="0"/>
                  </a:lnTo>
                  <a:lnTo>
                    <a:pt x="17608" y="845"/>
                  </a:lnTo>
                  <a:lnTo>
                    <a:pt x="8445" y="3095"/>
                  </a:lnTo>
                  <a:lnTo>
                    <a:pt x="2258" y="6482"/>
                  </a:lnTo>
                  <a:lnTo>
                    <a:pt x="0" y="10668"/>
                  </a:lnTo>
                  <a:lnTo>
                    <a:pt x="2091" y="14799"/>
                  </a:lnTo>
                  <a:lnTo>
                    <a:pt x="8254" y="18192"/>
                  </a:lnTo>
                  <a:lnTo>
                    <a:pt x="17466" y="20490"/>
                  </a:lnTo>
                  <a:lnTo>
                    <a:pt x="28701" y="21336"/>
                  </a:lnTo>
                  <a:lnTo>
                    <a:pt x="511937" y="21336"/>
                  </a:lnTo>
                  <a:lnTo>
                    <a:pt x="523178" y="20490"/>
                  </a:lnTo>
                  <a:lnTo>
                    <a:pt x="532431" y="18192"/>
                  </a:lnTo>
                  <a:lnTo>
                    <a:pt x="538708" y="14799"/>
                  </a:lnTo>
                  <a:lnTo>
                    <a:pt x="541020" y="10668"/>
                  </a:lnTo>
                  <a:lnTo>
                    <a:pt x="538708" y="6536"/>
                  </a:lnTo>
                  <a:lnTo>
                    <a:pt x="532431" y="3143"/>
                  </a:lnTo>
                  <a:lnTo>
                    <a:pt x="523178" y="845"/>
                  </a:lnTo>
                  <a:lnTo>
                    <a:pt x="511937" y="0"/>
                  </a:lnTo>
                  <a:close/>
                </a:path>
              </a:pathLst>
            </a:custGeom>
            <a:solidFill>
              <a:srgbClr val="A82364"/>
            </a:solidFill>
          </p:spPr>
          <p:txBody>
            <a:bodyPr wrap="square" lIns="0" tIns="0" rIns="0" bIns="0" rtlCol="0"/>
            <a:lstStyle/>
            <a:p>
              <a:pPr defTabSz="1828343">
                <a:buClrTx/>
              </a:pPr>
              <a:endParaRPr sz="3599" kern="1200">
                <a:solidFill>
                  <a:prstClr val="black"/>
                </a:solidFill>
                <a:latin typeface="Calibri"/>
                <a:ea typeface="+mn-ea"/>
                <a:cs typeface="+mn-cs"/>
              </a:endParaRPr>
            </a:p>
          </p:txBody>
        </p:sp>
        <p:sp>
          <p:nvSpPr>
            <p:cNvPr id="39" name="object 39"/>
            <p:cNvSpPr/>
            <p:nvPr/>
          </p:nvSpPr>
          <p:spPr>
            <a:xfrm>
              <a:off x="7405878" y="4421885"/>
              <a:ext cx="541020" cy="21590"/>
            </a:xfrm>
            <a:custGeom>
              <a:avLst/>
              <a:gdLst/>
              <a:ahLst/>
              <a:cxnLst/>
              <a:rect l="l" t="t" r="r" b="b"/>
              <a:pathLst>
                <a:path w="541020" h="21589">
                  <a:moveTo>
                    <a:pt x="29082" y="21336"/>
                  </a:moveTo>
                  <a:lnTo>
                    <a:pt x="511937" y="21336"/>
                  </a:lnTo>
                  <a:lnTo>
                    <a:pt x="523178" y="20490"/>
                  </a:lnTo>
                  <a:lnTo>
                    <a:pt x="532431" y="18192"/>
                  </a:lnTo>
                  <a:lnTo>
                    <a:pt x="538708" y="14799"/>
                  </a:lnTo>
                  <a:lnTo>
                    <a:pt x="541020" y="10668"/>
                  </a:lnTo>
                  <a:lnTo>
                    <a:pt x="538708" y="6536"/>
                  </a:lnTo>
                  <a:lnTo>
                    <a:pt x="532431" y="3143"/>
                  </a:lnTo>
                  <a:lnTo>
                    <a:pt x="523178" y="845"/>
                  </a:lnTo>
                  <a:lnTo>
                    <a:pt x="511937" y="0"/>
                  </a:lnTo>
                  <a:lnTo>
                    <a:pt x="29082" y="0"/>
                  </a:lnTo>
                  <a:lnTo>
                    <a:pt x="17680" y="827"/>
                  </a:lnTo>
                  <a:lnTo>
                    <a:pt x="8445" y="3095"/>
                  </a:lnTo>
                  <a:lnTo>
                    <a:pt x="2258" y="6482"/>
                  </a:lnTo>
                  <a:lnTo>
                    <a:pt x="0" y="10668"/>
                  </a:lnTo>
                  <a:lnTo>
                    <a:pt x="2091" y="14799"/>
                  </a:lnTo>
                  <a:lnTo>
                    <a:pt x="8254" y="18192"/>
                  </a:lnTo>
                  <a:lnTo>
                    <a:pt x="17466" y="20490"/>
                  </a:lnTo>
                  <a:lnTo>
                    <a:pt x="28701" y="21336"/>
                  </a:lnTo>
                  <a:lnTo>
                    <a:pt x="29082" y="21336"/>
                  </a:lnTo>
                  <a:close/>
                </a:path>
              </a:pathLst>
            </a:custGeom>
            <a:ln w="7620">
              <a:solidFill>
                <a:srgbClr val="A82364"/>
              </a:solidFill>
            </a:ln>
          </p:spPr>
          <p:txBody>
            <a:bodyPr wrap="square" lIns="0" tIns="0" rIns="0" bIns="0" rtlCol="0"/>
            <a:lstStyle/>
            <a:p>
              <a:pPr defTabSz="1828343">
                <a:buClrTx/>
              </a:pPr>
              <a:endParaRPr sz="3599" kern="1200">
                <a:solidFill>
                  <a:prstClr val="black"/>
                </a:solidFill>
                <a:latin typeface="Calibri"/>
                <a:ea typeface="+mn-ea"/>
                <a:cs typeface="+mn-cs"/>
              </a:endParaRPr>
            </a:p>
          </p:txBody>
        </p:sp>
        <p:sp>
          <p:nvSpPr>
            <p:cNvPr id="40" name="object 40"/>
            <p:cNvSpPr/>
            <p:nvPr/>
          </p:nvSpPr>
          <p:spPr>
            <a:xfrm>
              <a:off x="7405878" y="4472177"/>
              <a:ext cx="541020" cy="20320"/>
            </a:xfrm>
            <a:custGeom>
              <a:avLst/>
              <a:gdLst/>
              <a:ahLst/>
              <a:cxnLst/>
              <a:rect l="l" t="t" r="r" b="b"/>
              <a:pathLst>
                <a:path w="541020" h="20320">
                  <a:moveTo>
                    <a:pt x="511937" y="0"/>
                  </a:moveTo>
                  <a:lnTo>
                    <a:pt x="29082" y="0"/>
                  </a:lnTo>
                  <a:lnTo>
                    <a:pt x="17680" y="779"/>
                  </a:lnTo>
                  <a:lnTo>
                    <a:pt x="8445" y="2905"/>
                  </a:lnTo>
                  <a:lnTo>
                    <a:pt x="2258" y="6054"/>
                  </a:lnTo>
                  <a:lnTo>
                    <a:pt x="0" y="9906"/>
                  </a:lnTo>
                  <a:lnTo>
                    <a:pt x="2091" y="13757"/>
                  </a:lnTo>
                  <a:lnTo>
                    <a:pt x="8254" y="16906"/>
                  </a:lnTo>
                  <a:lnTo>
                    <a:pt x="17466" y="19032"/>
                  </a:lnTo>
                  <a:lnTo>
                    <a:pt x="28701" y="19812"/>
                  </a:lnTo>
                  <a:lnTo>
                    <a:pt x="511937" y="19812"/>
                  </a:lnTo>
                  <a:lnTo>
                    <a:pt x="523178" y="19032"/>
                  </a:lnTo>
                  <a:lnTo>
                    <a:pt x="532431" y="16906"/>
                  </a:lnTo>
                  <a:lnTo>
                    <a:pt x="538708" y="13757"/>
                  </a:lnTo>
                  <a:lnTo>
                    <a:pt x="541020" y="9906"/>
                  </a:lnTo>
                  <a:lnTo>
                    <a:pt x="538708" y="6054"/>
                  </a:lnTo>
                  <a:lnTo>
                    <a:pt x="532431" y="2905"/>
                  </a:lnTo>
                  <a:lnTo>
                    <a:pt x="523178" y="779"/>
                  </a:lnTo>
                  <a:lnTo>
                    <a:pt x="511937" y="0"/>
                  </a:lnTo>
                  <a:close/>
                </a:path>
              </a:pathLst>
            </a:custGeom>
            <a:solidFill>
              <a:srgbClr val="A82364"/>
            </a:solidFill>
          </p:spPr>
          <p:txBody>
            <a:bodyPr wrap="square" lIns="0" tIns="0" rIns="0" bIns="0" rtlCol="0"/>
            <a:lstStyle/>
            <a:p>
              <a:pPr defTabSz="1828343">
                <a:buClrTx/>
              </a:pPr>
              <a:endParaRPr sz="3599" kern="1200">
                <a:solidFill>
                  <a:prstClr val="black"/>
                </a:solidFill>
                <a:latin typeface="Calibri"/>
                <a:ea typeface="+mn-ea"/>
                <a:cs typeface="+mn-cs"/>
              </a:endParaRPr>
            </a:p>
          </p:txBody>
        </p:sp>
        <p:sp>
          <p:nvSpPr>
            <p:cNvPr id="41" name="object 41"/>
            <p:cNvSpPr/>
            <p:nvPr/>
          </p:nvSpPr>
          <p:spPr>
            <a:xfrm>
              <a:off x="7405878" y="4472177"/>
              <a:ext cx="541020" cy="20320"/>
            </a:xfrm>
            <a:custGeom>
              <a:avLst/>
              <a:gdLst/>
              <a:ahLst/>
              <a:cxnLst/>
              <a:rect l="l" t="t" r="r" b="b"/>
              <a:pathLst>
                <a:path w="541020" h="20320">
                  <a:moveTo>
                    <a:pt x="29082" y="19812"/>
                  </a:moveTo>
                  <a:lnTo>
                    <a:pt x="511937" y="19812"/>
                  </a:lnTo>
                  <a:lnTo>
                    <a:pt x="523178" y="19032"/>
                  </a:lnTo>
                  <a:lnTo>
                    <a:pt x="532431" y="16906"/>
                  </a:lnTo>
                  <a:lnTo>
                    <a:pt x="538708" y="13757"/>
                  </a:lnTo>
                  <a:lnTo>
                    <a:pt x="541020" y="9906"/>
                  </a:lnTo>
                  <a:lnTo>
                    <a:pt x="538708" y="6054"/>
                  </a:lnTo>
                  <a:lnTo>
                    <a:pt x="532431" y="2905"/>
                  </a:lnTo>
                  <a:lnTo>
                    <a:pt x="523178" y="779"/>
                  </a:lnTo>
                  <a:lnTo>
                    <a:pt x="511937" y="0"/>
                  </a:lnTo>
                  <a:lnTo>
                    <a:pt x="29082" y="0"/>
                  </a:lnTo>
                  <a:lnTo>
                    <a:pt x="17680" y="779"/>
                  </a:lnTo>
                  <a:lnTo>
                    <a:pt x="8445" y="2905"/>
                  </a:lnTo>
                  <a:lnTo>
                    <a:pt x="2258" y="6054"/>
                  </a:lnTo>
                  <a:lnTo>
                    <a:pt x="0" y="9906"/>
                  </a:lnTo>
                  <a:lnTo>
                    <a:pt x="2091" y="13757"/>
                  </a:lnTo>
                  <a:lnTo>
                    <a:pt x="8254" y="16906"/>
                  </a:lnTo>
                  <a:lnTo>
                    <a:pt x="17466" y="19032"/>
                  </a:lnTo>
                  <a:lnTo>
                    <a:pt x="28701" y="19812"/>
                  </a:lnTo>
                  <a:lnTo>
                    <a:pt x="29082" y="19812"/>
                  </a:lnTo>
                  <a:close/>
                </a:path>
              </a:pathLst>
            </a:custGeom>
            <a:ln w="7620">
              <a:solidFill>
                <a:srgbClr val="A82364"/>
              </a:solidFill>
            </a:ln>
          </p:spPr>
          <p:txBody>
            <a:bodyPr wrap="square" lIns="0" tIns="0" rIns="0" bIns="0" rtlCol="0"/>
            <a:lstStyle/>
            <a:p>
              <a:pPr defTabSz="1828343">
                <a:buClrTx/>
              </a:pPr>
              <a:endParaRPr sz="3599" kern="1200">
                <a:solidFill>
                  <a:prstClr val="black"/>
                </a:solidFill>
                <a:latin typeface="Calibri"/>
                <a:ea typeface="+mn-ea"/>
                <a:cs typeface="+mn-cs"/>
              </a:endParaRPr>
            </a:p>
          </p:txBody>
        </p:sp>
      </p:grpSp>
      <p:grpSp>
        <p:nvGrpSpPr>
          <p:cNvPr id="42" name="object 42"/>
          <p:cNvGrpSpPr/>
          <p:nvPr/>
        </p:nvGrpSpPr>
        <p:grpSpPr>
          <a:xfrm>
            <a:off x="3613986" y="8037206"/>
            <a:ext cx="926859" cy="1110961"/>
            <a:chOff x="1807464" y="4018756"/>
            <a:chExt cx="463550" cy="555625"/>
          </a:xfrm>
        </p:grpSpPr>
        <p:sp>
          <p:nvSpPr>
            <p:cNvPr id="43" name="object 43"/>
            <p:cNvSpPr/>
            <p:nvPr/>
          </p:nvSpPr>
          <p:spPr>
            <a:xfrm>
              <a:off x="1811274" y="4022566"/>
              <a:ext cx="455930" cy="548005"/>
            </a:xfrm>
            <a:custGeom>
              <a:avLst/>
              <a:gdLst/>
              <a:ahLst/>
              <a:cxnLst/>
              <a:rect l="l" t="t" r="r" b="b"/>
              <a:pathLst>
                <a:path w="455930" h="548004">
                  <a:moveTo>
                    <a:pt x="227774" y="0"/>
                  </a:moveTo>
                  <a:lnTo>
                    <a:pt x="217412" y="1785"/>
                  </a:lnTo>
                  <a:lnTo>
                    <a:pt x="208025" y="7143"/>
                  </a:lnTo>
                  <a:lnTo>
                    <a:pt x="183832" y="23872"/>
                  </a:lnTo>
                  <a:lnTo>
                    <a:pt x="146875" y="41814"/>
                  </a:lnTo>
                  <a:lnTo>
                    <a:pt x="96012" y="56899"/>
                  </a:lnTo>
                  <a:lnTo>
                    <a:pt x="30099" y="65055"/>
                  </a:lnTo>
                  <a:lnTo>
                    <a:pt x="18252" y="67962"/>
                  </a:lnTo>
                  <a:lnTo>
                    <a:pt x="8667" y="74882"/>
                  </a:lnTo>
                  <a:lnTo>
                    <a:pt x="2274" y="84826"/>
                  </a:lnTo>
                  <a:lnTo>
                    <a:pt x="0" y="96805"/>
                  </a:lnTo>
                  <a:lnTo>
                    <a:pt x="0" y="340391"/>
                  </a:lnTo>
                  <a:lnTo>
                    <a:pt x="29466" y="412975"/>
                  </a:lnTo>
                  <a:lnTo>
                    <a:pt x="61032" y="447593"/>
                  </a:lnTo>
                  <a:lnTo>
                    <a:pt x="99135" y="479408"/>
                  </a:lnTo>
                  <a:lnTo>
                    <a:pt x="140264" y="507154"/>
                  </a:lnTo>
                  <a:lnTo>
                    <a:pt x="180907" y="529563"/>
                  </a:lnTo>
                  <a:lnTo>
                    <a:pt x="217550" y="545369"/>
                  </a:lnTo>
                  <a:lnTo>
                    <a:pt x="224155" y="547782"/>
                  </a:lnTo>
                  <a:lnTo>
                    <a:pt x="231394" y="547782"/>
                  </a:lnTo>
                  <a:lnTo>
                    <a:pt x="237998" y="545369"/>
                  </a:lnTo>
                  <a:lnTo>
                    <a:pt x="272451" y="530510"/>
                  </a:lnTo>
                  <a:lnTo>
                    <a:pt x="226187" y="530510"/>
                  </a:lnTo>
                  <a:lnTo>
                    <a:pt x="223265" y="529367"/>
                  </a:lnTo>
                  <a:lnTo>
                    <a:pt x="182985" y="511603"/>
                  </a:lnTo>
                  <a:lnTo>
                    <a:pt x="137790" y="485595"/>
                  </a:lnTo>
                  <a:lnTo>
                    <a:pt x="93138" y="453405"/>
                  </a:lnTo>
                  <a:lnTo>
                    <a:pt x="54487" y="417099"/>
                  </a:lnTo>
                  <a:lnTo>
                    <a:pt x="27295" y="378740"/>
                  </a:lnTo>
                  <a:lnTo>
                    <a:pt x="17018" y="340391"/>
                  </a:lnTo>
                  <a:lnTo>
                    <a:pt x="17018" y="96805"/>
                  </a:lnTo>
                  <a:lnTo>
                    <a:pt x="16890" y="88931"/>
                  </a:lnTo>
                  <a:lnTo>
                    <a:pt x="23113" y="82327"/>
                  </a:lnTo>
                  <a:lnTo>
                    <a:pt x="30987" y="81946"/>
                  </a:lnTo>
                  <a:lnTo>
                    <a:pt x="100199" y="73284"/>
                  </a:lnTo>
                  <a:lnTo>
                    <a:pt x="153860" y="57229"/>
                  </a:lnTo>
                  <a:lnTo>
                    <a:pt x="193043" y="38101"/>
                  </a:lnTo>
                  <a:lnTo>
                    <a:pt x="218820" y="20224"/>
                  </a:lnTo>
                  <a:lnTo>
                    <a:pt x="224027" y="15906"/>
                  </a:lnTo>
                  <a:lnTo>
                    <a:pt x="260168" y="15906"/>
                  </a:lnTo>
                  <a:lnTo>
                    <a:pt x="247523" y="7143"/>
                  </a:lnTo>
                  <a:lnTo>
                    <a:pt x="238136" y="1785"/>
                  </a:lnTo>
                  <a:lnTo>
                    <a:pt x="227774" y="0"/>
                  </a:lnTo>
                  <a:close/>
                </a:path>
                <a:path w="455930" h="548004">
                  <a:moveTo>
                    <a:pt x="260168" y="15906"/>
                  </a:moveTo>
                  <a:lnTo>
                    <a:pt x="231520" y="15906"/>
                  </a:lnTo>
                  <a:lnTo>
                    <a:pt x="236727" y="20224"/>
                  </a:lnTo>
                  <a:lnTo>
                    <a:pt x="301688" y="57229"/>
                  </a:lnTo>
                  <a:lnTo>
                    <a:pt x="355349" y="73284"/>
                  </a:lnTo>
                  <a:lnTo>
                    <a:pt x="424561" y="81946"/>
                  </a:lnTo>
                  <a:lnTo>
                    <a:pt x="432434" y="82327"/>
                  </a:lnTo>
                  <a:lnTo>
                    <a:pt x="438657" y="88931"/>
                  </a:lnTo>
                  <a:lnTo>
                    <a:pt x="438657" y="340391"/>
                  </a:lnTo>
                  <a:lnTo>
                    <a:pt x="428371" y="378740"/>
                  </a:lnTo>
                  <a:lnTo>
                    <a:pt x="401155" y="417099"/>
                  </a:lnTo>
                  <a:lnTo>
                    <a:pt x="362473" y="453405"/>
                  </a:lnTo>
                  <a:lnTo>
                    <a:pt x="317791" y="485595"/>
                  </a:lnTo>
                  <a:lnTo>
                    <a:pt x="272573" y="511603"/>
                  </a:lnTo>
                  <a:lnTo>
                    <a:pt x="232282" y="529367"/>
                  </a:lnTo>
                  <a:lnTo>
                    <a:pt x="229362" y="530510"/>
                  </a:lnTo>
                  <a:lnTo>
                    <a:pt x="272451" y="530510"/>
                  </a:lnTo>
                  <a:lnTo>
                    <a:pt x="315309" y="507154"/>
                  </a:lnTo>
                  <a:lnTo>
                    <a:pt x="356463" y="479408"/>
                  </a:lnTo>
                  <a:lnTo>
                    <a:pt x="394593" y="447593"/>
                  </a:lnTo>
                  <a:lnTo>
                    <a:pt x="426183" y="412975"/>
                  </a:lnTo>
                  <a:lnTo>
                    <a:pt x="447716" y="376818"/>
                  </a:lnTo>
                  <a:lnTo>
                    <a:pt x="455675" y="340391"/>
                  </a:lnTo>
                  <a:lnTo>
                    <a:pt x="455675" y="96805"/>
                  </a:lnTo>
                  <a:lnTo>
                    <a:pt x="425450" y="65055"/>
                  </a:lnTo>
                  <a:lnTo>
                    <a:pt x="359519" y="56899"/>
                  </a:lnTo>
                  <a:lnTo>
                    <a:pt x="308625" y="41814"/>
                  </a:lnTo>
                  <a:lnTo>
                    <a:pt x="271662" y="23872"/>
                  </a:lnTo>
                  <a:lnTo>
                    <a:pt x="260168" y="15906"/>
                  </a:lnTo>
                  <a:close/>
                </a:path>
              </a:pathLst>
            </a:custGeom>
            <a:solidFill>
              <a:srgbClr val="991F3C"/>
            </a:solidFill>
          </p:spPr>
          <p:txBody>
            <a:bodyPr wrap="square" lIns="0" tIns="0" rIns="0" bIns="0" rtlCol="0"/>
            <a:lstStyle/>
            <a:p>
              <a:pPr defTabSz="1828343">
                <a:buClrTx/>
              </a:pPr>
              <a:endParaRPr sz="3599" kern="1200">
                <a:solidFill>
                  <a:prstClr val="black"/>
                </a:solidFill>
                <a:latin typeface="Calibri"/>
                <a:ea typeface="+mn-ea"/>
                <a:cs typeface="+mn-cs"/>
              </a:endParaRPr>
            </a:p>
          </p:txBody>
        </p:sp>
        <p:sp>
          <p:nvSpPr>
            <p:cNvPr id="44" name="object 44"/>
            <p:cNvSpPr/>
            <p:nvPr/>
          </p:nvSpPr>
          <p:spPr>
            <a:xfrm>
              <a:off x="1811274" y="4022566"/>
              <a:ext cx="455930" cy="548005"/>
            </a:xfrm>
            <a:custGeom>
              <a:avLst/>
              <a:gdLst/>
              <a:ahLst/>
              <a:cxnLst/>
              <a:rect l="l" t="t" r="r" b="b"/>
              <a:pathLst>
                <a:path w="455930" h="548004">
                  <a:moveTo>
                    <a:pt x="425450" y="65055"/>
                  </a:moveTo>
                  <a:lnTo>
                    <a:pt x="359519" y="56899"/>
                  </a:lnTo>
                  <a:lnTo>
                    <a:pt x="308625" y="41814"/>
                  </a:lnTo>
                  <a:lnTo>
                    <a:pt x="271662" y="23872"/>
                  </a:lnTo>
                  <a:lnTo>
                    <a:pt x="247523" y="7143"/>
                  </a:lnTo>
                  <a:lnTo>
                    <a:pt x="238136" y="1785"/>
                  </a:lnTo>
                  <a:lnTo>
                    <a:pt x="227774" y="0"/>
                  </a:lnTo>
                  <a:lnTo>
                    <a:pt x="217412" y="1785"/>
                  </a:lnTo>
                  <a:lnTo>
                    <a:pt x="208025" y="7143"/>
                  </a:lnTo>
                  <a:lnTo>
                    <a:pt x="183832" y="23872"/>
                  </a:lnTo>
                  <a:lnTo>
                    <a:pt x="146875" y="41814"/>
                  </a:lnTo>
                  <a:lnTo>
                    <a:pt x="96012" y="56899"/>
                  </a:lnTo>
                  <a:lnTo>
                    <a:pt x="30099" y="65055"/>
                  </a:lnTo>
                  <a:lnTo>
                    <a:pt x="18252" y="67962"/>
                  </a:lnTo>
                  <a:lnTo>
                    <a:pt x="8667" y="74882"/>
                  </a:lnTo>
                  <a:lnTo>
                    <a:pt x="2274" y="84826"/>
                  </a:lnTo>
                  <a:lnTo>
                    <a:pt x="0" y="96805"/>
                  </a:lnTo>
                  <a:lnTo>
                    <a:pt x="0" y="340391"/>
                  </a:lnTo>
                  <a:lnTo>
                    <a:pt x="29466" y="412975"/>
                  </a:lnTo>
                  <a:lnTo>
                    <a:pt x="61032" y="447593"/>
                  </a:lnTo>
                  <a:lnTo>
                    <a:pt x="99135" y="479408"/>
                  </a:lnTo>
                  <a:lnTo>
                    <a:pt x="140264" y="507154"/>
                  </a:lnTo>
                  <a:lnTo>
                    <a:pt x="180907" y="529563"/>
                  </a:lnTo>
                  <a:lnTo>
                    <a:pt x="217550" y="545369"/>
                  </a:lnTo>
                  <a:lnTo>
                    <a:pt x="224155" y="547782"/>
                  </a:lnTo>
                  <a:lnTo>
                    <a:pt x="231394" y="547782"/>
                  </a:lnTo>
                  <a:lnTo>
                    <a:pt x="274648" y="529563"/>
                  </a:lnTo>
                  <a:lnTo>
                    <a:pt x="315309" y="507154"/>
                  </a:lnTo>
                  <a:lnTo>
                    <a:pt x="356463" y="479408"/>
                  </a:lnTo>
                  <a:lnTo>
                    <a:pt x="394593" y="447593"/>
                  </a:lnTo>
                  <a:lnTo>
                    <a:pt x="426183" y="412975"/>
                  </a:lnTo>
                  <a:lnTo>
                    <a:pt x="447716" y="376818"/>
                  </a:lnTo>
                  <a:lnTo>
                    <a:pt x="455675" y="340391"/>
                  </a:lnTo>
                  <a:lnTo>
                    <a:pt x="455675" y="96805"/>
                  </a:lnTo>
                  <a:lnTo>
                    <a:pt x="453328" y="84826"/>
                  </a:lnTo>
                  <a:lnTo>
                    <a:pt x="446897" y="74882"/>
                  </a:lnTo>
                  <a:lnTo>
                    <a:pt x="437298" y="67962"/>
                  </a:lnTo>
                  <a:lnTo>
                    <a:pt x="425450" y="65055"/>
                  </a:lnTo>
                  <a:close/>
                </a:path>
                <a:path w="455930" h="548004">
                  <a:moveTo>
                    <a:pt x="438657" y="340391"/>
                  </a:moveTo>
                  <a:lnTo>
                    <a:pt x="428371" y="378740"/>
                  </a:lnTo>
                  <a:lnTo>
                    <a:pt x="401155" y="417099"/>
                  </a:lnTo>
                  <a:lnTo>
                    <a:pt x="362473" y="453405"/>
                  </a:lnTo>
                  <a:lnTo>
                    <a:pt x="317791" y="485595"/>
                  </a:lnTo>
                  <a:lnTo>
                    <a:pt x="272573" y="511603"/>
                  </a:lnTo>
                  <a:lnTo>
                    <a:pt x="232282" y="529367"/>
                  </a:lnTo>
                  <a:lnTo>
                    <a:pt x="229362" y="530510"/>
                  </a:lnTo>
                  <a:lnTo>
                    <a:pt x="226187" y="530510"/>
                  </a:lnTo>
                  <a:lnTo>
                    <a:pt x="182985" y="511603"/>
                  </a:lnTo>
                  <a:lnTo>
                    <a:pt x="137790" y="485595"/>
                  </a:lnTo>
                  <a:lnTo>
                    <a:pt x="93138" y="453405"/>
                  </a:lnTo>
                  <a:lnTo>
                    <a:pt x="54487" y="417099"/>
                  </a:lnTo>
                  <a:lnTo>
                    <a:pt x="27295" y="378740"/>
                  </a:lnTo>
                  <a:lnTo>
                    <a:pt x="17018" y="340391"/>
                  </a:lnTo>
                  <a:lnTo>
                    <a:pt x="17018" y="96805"/>
                  </a:lnTo>
                  <a:lnTo>
                    <a:pt x="16890" y="88931"/>
                  </a:lnTo>
                  <a:lnTo>
                    <a:pt x="23113" y="82327"/>
                  </a:lnTo>
                  <a:lnTo>
                    <a:pt x="30987" y="81946"/>
                  </a:lnTo>
                  <a:lnTo>
                    <a:pt x="100199" y="73284"/>
                  </a:lnTo>
                  <a:lnTo>
                    <a:pt x="153860" y="57229"/>
                  </a:lnTo>
                  <a:lnTo>
                    <a:pt x="193043" y="38101"/>
                  </a:lnTo>
                  <a:lnTo>
                    <a:pt x="218820" y="20224"/>
                  </a:lnTo>
                  <a:lnTo>
                    <a:pt x="224027" y="15906"/>
                  </a:lnTo>
                  <a:lnTo>
                    <a:pt x="231520" y="15906"/>
                  </a:lnTo>
                  <a:lnTo>
                    <a:pt x="262505" y="38101"/>
                  </a:lnTo>
                  <a:lnTo>
                    <a:pt x="301688" y="57229"/>
                  </a:lnTo>
                  <a:lnTo>
                    <a:pt x="355349" y="73284"/>
                  </a:lnTo>
                  <a:lnTo>
                    <a:pt x="424561" y="81946"/>
                  </a:lnTo>
                  <a:lnTo>
                    <a:pt x="432434" y="82327"/>
                  </a:lnTo>
                  <a:lnTo>
                    <a:pt x="438657" y="88931"/>
                  </a:lnTo>
                  <a:lnTo>
                    <a:pt x="438657" y="96805"/>
                  </a:lnTo>
                  <a:lnTo>
                    <a:pt x="438657" y="340391"/>
                  </a:lnTo>
                  <a:close/>
                </a:path>
              </a:pathLst>
            </a:custGeom>
            <a:ln w="7620">
              <a:solidFill>
                <a:srgbClr val="991F3C"/>
              </a:solidFill>
            </a:ln>
          </p:spPr>
          <p:txBody>
            <a:bodyPr wrap="square" lIns="0" tIns="0" rIns="0" bIns="0" rtlCol="0"/>
            <a:lstStyle/>
            <a:p>
              <a:pPr defTabSz="1828343">
                <a:buClrTx/>
              </a:pPr>
              <a:endParaRPr sz="3599" kern="1200">
                <a:solidFill>
                  <a:prstClr val="black"/>
                </a:solidFill>
                <a:latin typeface="Calibri"/>
                <a:ea typeface="+mn-ea"/>
                <a:cs typeface="+mn-cs"/>
              </a:endParaRPr>
            </a:p>
          </p:txBody>
        </p:sp>
        <p:sp>
          <p:nvSpPr>
            <p:cNvPr id="45" name="object 45"/>
            <p:cNvSpPr/>
            <p:nvPr/>
          </p:nvSpPr>
          <p:spPr>
            <a:xfrm>
              <a:off x="1914906" y="4138421"/>
              <a:ext cx="248920" cy="292735"/>
            </a:xfrm>
            <a:custGeom>
              <a:avLst/>
              <a:gdLst/>
              <a:ahLst/>
              <a:cxnLst/>
              <a:rect l="l" t="t" r="r" b="b"/>
              <a:pathLst>
                <a:path w="248919" h="292735">
                  <a:moveTo>
                    <a:pt x="225679" y="103377"/>
                  </a:moveTo>
                  <a:lnTo>
                    <a:pt x="22732" y="103377"/>
                  </a:lnTo>
                  <a:lnTo>
                    <a:pt x="13823" y="105157"/>
                  </a:lnTo>
                  <a:lnTo>
                    <a:pt x="6603" y="109997"/>
                  </a:lnTo>
                  <a:lnTo>
                    <a:pt x="1766" y="117147"/>
                  </a:lnTo>
                  <a:lnTo>
                    <a:pt x="0" y="125856"/>
                  </a:lnTo>
                  <a:lnTo>
                    <a:pt x="0" y="227837"/>
                  </a:lnTo>
                  <a:lnTo>
                    <a:pt x="5127" y="253067"/>
                  </a:lnTo>
                  <a:lnTo>
                    <a:pt x="19113" y="273653"/>
                  </a:lnTo>
                  <a:lnTo>
                    <a:pt x="39862" y="287524"/>
                  </a:lnTo>
                  <a:lnTo>
                    <a:pt x="65277" y="292607"/>
                  </a:lnTo>
                  <a:lnTo>
                    <a:pt x="183133" y="292607"/>
                  </a:lnTo>
                  <a:lnTo>
                    <a:pt x="208549" y="287524"/>
                  </a:lnTo>
                  <a:lnTo>
                    <a:pt x="226211" y="275716"/>
                  </a:lnTo>
                  <a:lnTo>
                    <a:pt x="65277" y="275716"/>
                  </a:lnTo>
                  <a:lnTo>
                    <a:pt x="46485" y="271950"/>
                  </a:lnTo>
                  <a:lnTo>
                    <a:pt x="31146" y="261683"/>
                  </a:lnTo>
                  <a:lnTo>
                    <a:pt x="20808" y="246463"/>
                  </a:lnTo>
                  <a:lnTo>
                    <a:pt x="17018" y="227837"/>
                  </a:lnTo>
                  <a:lnTo>
                    <a:pt x="17018" y="122808"/>
                  </a:lnTo>
                  <a:lnTo>
                    <a:pt x="19557" y="120268"/>
                  </a:lnTo>
                  <a:lnTo>
                    <a:pt x="247278" y="120268"/>
                  </a:lnTo>
                  <a:lnTo>
                    <a:pt x="246645" y="117147"/>
                  </a:lnTo>
                  <a:lnTo>
                    <a:pt x="241808" y="109997"/>
                  </a:lnTo>
                  <a:lnTo>
                    <a:pt x="234588" y="105157"/>
                  </a:lnTo>
                  <a:lnTo>
                    <a:pt x="225679" y="103377"/>
                  </a:lnTo>
                  <a:close/>
                </a:path>
                <a:path w="248919" h="292735">
                  <a:moveTo>
                    <a:pt x="247278" y="120268"/>
                  </a:moveTo>
                  <a:lnTo>
                    <a:pt x="228854" y="120268"/>
                  </a:lnTo>
                  <a:lnTo>
                    <a:pt x="231394" y="122808"/>
                  </a:lnTo>
                  <a:lnTo>
                    <a:pt x="231394" y="227837"/>
                  </a:lnTo>
                  <a:lnTo>
                    <a:pt x="227603" y="246463"/>
                  </a:lnTo>
                  <a:lnTo>
                    <a:pt x="217265" y="261683"/>
                  </a:lnTo>
                  <a:lnTo>
                    <a:pt x="201926" y="271950"/>
                  </a:lnTo>
                  <a:lnTo>
                    <a:pt x="183133" y="275716"/>
                  </a:lnTo>
                  <a:lnTo>
                    <a:pt x="226211" y="275716"/>
                  </a:lnTo>
                  <a:lnTo>
                    <a:pt x="229298" y="273653"/>
                  </a:lnTo>
                  <a:lnTo>
                    <a:pt x="243284" y="253067"/>
                  </a:lnTo>
                  <a:lnTo>
                    <a:pt x="248412" y="227837"/>
                  </a:lnTo>
                  <a:lnTo>
                    <a:pt x="248412" y="125856"/>
                  </a:lnTo>
                  <a:lnTo>
                    <a:pt x="247278" y="120268"/>
                  </a:lnTo>
                  <a:close/>
                </a:path>
                <a:path w="248919" h="292735">
                  <a:moveTo>
                    <a:pt x="124332" y="0"/>
                  </a:moveTo>
                  <a:lnTo>
                    <a:pt x="60991" y="26019"/>
                  </a:lnTo>
                  <a:lnTo>
                    <a:pt x="34849" y="88645"/>
                  </a:lnTo>
                  <a:lnTo>
                    <a:pt x="34798" y="103377"/>
                  </a:lnTo>
                  <a:lnTo>
                    <a:pt x="51816" y="103377"/>
                  </a:lnTo>
                  <a:lnTo>
                    <a:pt x="51866" y="88645"/>
                  </a:lnTo>
                  <a:lnTo>
                    <a:pt x="57427" y="60876"/>
                  </a:lnTo>
                  <a:lnTo>
                    <a:pt x="72897" y="37972"/>
                  </a:lnTo>
                  <a:lnTo>
                    <a:pt x="95892" y="22498"/>
                  </a:lnTo>
                  <a:lnTo>
                    <a:pt x="124079" y="16763"/>
                  </a:lnTo>
                  <a:lnTo>
                    <a:pt x="173698" y="16763"/>
                  </a:lnTo>
                  <a:lnTo>
                    <a:pt x="159091" y="6979"/>
                  </a:lnTo>
                  <a:lnTo>
                    <a:pt x="124332" y="0"/>
                  </a:lnTo>
                  <a:close/>
                </a:path>
                <a:path w="248919" h="292735">
                  <a:moveTo>
                    <a:pt x="173698" y="16763"/>
                  </a:moveTo>
                  <a:lnTo>
                    <a:pt x="124079" y="16763"/>
                  </a:lnTo>
                  <a:lnTo>
                    <a:pt x="152288" y="22405"/>
                  </a:lnTo>
                  <a:lnTo>
                    <a:pt x="175355" y="37798"/>
                  </a:lnTo>
                  <a:lnTo>
                    <a:pt x="190944" y="60644"/>
                  </a:lnTo>
                  <a:lnTo>
                    <a:pt x="196723" y="88645"/>
                  </a:lnTo>
                  <a:lnTo>
                    <a:pt x="196723" y="103377"/>
                  </a:lnTo>
                  <a:lnTo>
                    <a:pt x="213741" y="103377"/>
                  </a:lnTo>
                  <a:lnTo>
                    <a:pt x="213689" y="88645"/>
                  </a:lnTo>
                  <a:lnTo>
                    <a:pt x="206700" y="54274"/>
                  </a:lnTo>
                  <a:lnTo>
                    <a:pt x="187515" y="26019"/>
                  </a:lnTo>
                  <a:lnTo>
                    <a:pt x="173698" y="16763"/>
                  </a:lnTo>
                  <a:close/>
                </a:path>
              </a:pathLst>
            </a:custGeom>
            <a:solidFill>
              <a:srgbClr val="991F3C"/>
            </a:solidFill>
          </p:spPr>
          <p:txBody>
            <a:bodyPr wrap="square" lIns="0" tIns="0" rIns="0" bIns="0" rtlCol="0"/>
            <a:lstStyle/>
            <a:p>
              <a:pPr defTabSz="1828343">
                <a:buClrTx/>
              </a:pPr>
              <a:endParaRPr sz="3599" kern="1200">
                <a:solidFill>
                  <a:prstClr val="black"/>
                </a:solidFill>
                <a:latin typeface="Calibri"/>
                <a:ea typeface="+mn-ea"/>
                <a:cs typeface="+mn-cs"/>
              </a:endParaRPr>
            </a:p>
          </p:txBody>
        </p:sp>
        <p:sp>
          <p:nvSpPr>
            <p:cNvPr id="46" name="object 46"/>
            <p:cNvSpPr/>
            <p:nvPr/>
          </p:nvSpPr>
          <p:spPr>
            <a:xfrm>
              <a:off x="1914906" y="4138421"/>
              <a:ext cx="248920" cy="292735"/>
            </a:xfrm>
            <a:custGeom>
              <a:avLst/>
              <a:gdLst/>
              <a:ahLst/>
              <a:cxnLst/>
              <a:rect l="l" t="t" r="r" b="b"/>
              <a:pathLst>
                <a:path w="248919" h="292735">
                  <a:moveTo>
                    <a:pt x="225679" y="103377"/>
                  </a:moveTo>
                  <a:lnTo>
                    <a:pt x="213741" y="103377"/>
                  </a:lnTo>
                  <a:lnTo>
                    <a:pt x="213741" y="88900"/>
                  </a:lnTo>
                  <a:lnTo>
                    <a:pt x="206700" y="54274"/>
                  </a:lnTo>
                  <a:lnTo>
                    <a:pt x="187515" y="26019"/>
                  </a:lnTo>
                  <a:lnTo>
                    <a:pt x="159091" y="6979"/>
                  </a:lnTo>
                  <a:lnTo>
                    <a:pt x="124332" y="0"/>
                  </a:lnTo>
                  <a:lnTo>
                    <a:pt x="89447" y="6979"/>
                  </a:lnTo>
                  <a:lnTo>
                    <a:pt x="60991" y="26019"/>
                  </a:lnTo>
                  <a:lnTo>
                    <a:pt x="41822" y="54274"/>
                  </a:lnTo>
                  <a:lnTo>
                    <a:pt x="34798" y="88900"/>
                  </a:lnTo>
                  <a:lnTo>
                    <a:pt x="34798" y="103377"/>
                  </a:lnTo>
                  <a:lnTo>
                    <a:pt x="22732" y="103377"/>
                  </a:lnTo>
                  <a:lnTo>
                    <a:pt x="13823" y="105157"/>
                  </a:lnTo>
                  <a:lnTo>
                    <a:pt x="6604" y="109997"/>
                  </a:lnTo>
                  <a:lnTo>
                    <a:pt x="1766" y="117147"/>
                  </a:lnTo>
                  <a:lnTo>
                    <a:pt x="0" y="125856"/>
                  </a:lnTo>
                  <a:lnTo>
                    <a:pt x="0" y="227837"/>
                  </a:lnTo>
                  <a:lnTo>
                    <a:pt x="5127" y="253067"/>
                  </a:lnTo>
                  <a:lnTo>
                    <a:pt x="19113" y="273653"/>
                  </a:lnTo>
                  <a:lnTo>
                    <a:pt x="39862" y="287524"/>
                  </a:lnTo>
                  <a:lnTo>
                    <a:pt x="65277" y="292607"/>
                  </a:lnTo>
                  <a:lnTo>
                    <a:pt x="183133" y="292607"/>
                  </a:lnTo>
                  <a:lnTo>
                    <a:pt x="208549" y="287524"/>
                  </a:lnTo>
                  <a:lnTo>
                    <a:pt x="229298" y="273653"/>
                  </a:lnTo>
                  <a:lnTo>
                    <a:pt x="243284" y="253067"/>
                  </a:lnTo>
                  <a:lnTo>
                    <a:pt x="248412" y="227837"/>
                  </a:lnTo>
                  <a:lnTo>
                    <a:pt x="248412" y="125856"/>
                  </a:lnTo>
                  <a:lnTo>
                    <a:pt x="246645" y="117147"/>
                  </a:lnTo>
                  <a:lnTo>
                    <a:pt x="241808" y="109997"/>
                  </a:lnTo>
                  <a:lnTo>
                    <a:pt x="234588" y="105157"/>
                  </a:lnTo>
                  <a:lnTo>
                    <a:pt x="225679" y="103377"/>
                  </a:lnTo>
                  <a:close/>
                </a:path>
              </a:pathLst>
            </a:custGeom>
            <a:ln w="7620">
              <a:solidFill>
                <a:srgbClr val="991F3C"/>
              </a:solidFill>
            </a:ln>
          </p:spPr>
          <p:txBody>
            <a:bodyPr wrap="square" lIns="0" tIns="0" rIns="0" bIns="0" rtlCol="0"/>
            <a:lstStyle/>
            <a:p>
              <a:pPr defTabSz="1828343">
                <a:buClrTx/>
              </a:pPr>
              <a:endParaRPr sz="3599" kern="1200">
                <a:solidFill>
                  <a:prstClr val="black"/>
                </a:solidFill>
                <a:latin typeface="Calibri"/>
                <a:ea typeface="+mn-ea"/>
                <a:cs typeface="+mn-cs"/>
              </a:endParaRPr>
            </a:p>
          </p:txBody>
        </p:sp>
        <p:pic>
          <p:nvPicPr>
            <p:cNvPr id="47" name="object 47"/>
            <p:cNvPicPr/>
            <p:nvPr/>
          </p:nvPicPr>
          <p:blipFill>
            <a:blip r:embed="rId7" cstate="print"/>
            <a:stretch>
              <a:fillRect/>
            </a:stretch>
          </p:blipFill>
          <p:spPr>
            <a:xfrm>
              <a:off x="1928114" y="4151376"/>
              <a:ext cx="221996" cy="266573"/>
            </a:xfrm>
            <a:prstGeom prst="rect">
              <a:avLst/>
            </a:prstGeom>
          </p:spPr>
        </p:pic>
      </p:grpSp>
      <p:grpSp>
        <p:nvGrpSpPr>
          <p:cNvPr id="48" name="object 48"/>
          <p:cNvGrpSpPr/>
          <p:nvPr/>
        </p:nvGrpSpPr>
        <p:grpSpPr>
          <a:xfrm>
            <a:off x="20114606" y="8135285"/>
            <a:ext cx="1356007" cy="1140163"/>
            <a:chOff x="10059923" y="4067809"/>
            <a:chExt cx="678180" cy="570230"/>
          </a:xfrm>
        </p:grpSpPr>
        <p:sp>
          <p:nvSpPr>
            <p:cNvPr id="49" name="object 49"/>
            <p:cNvSpPr/>
            <p:nvPr/>
          </p:nvSpPr>
          <p:spPr>
            <a:xfrm>
              <a:off x="10063733" y="4071619"/>
              <a:ext cx="670560" cy="562610"/>
            </a:xfrm>
            <a:custGeom>
              <a:avLst/>
              <a:gdLst/>
              <a:ahLst/>
              <a:cxnLst/>
              <a:rect l="l" t="t" r="r" b="b"/>
              <a:pathLst>
                <a:path w="670559" h="562610">
                  <a:moveTo>
                    <a:pt x="7366" y="337184"/>
                  </a:moveTo>
                  <a:lnTo>
                    <a:pt x="2032" y="339851"/>
                  </a:lnTo>
                  <a:lnTo>
                    <a:pt x="508" y="344804"/>
                  </a:lnTo>
                  <a:lnTo>
                    <a:pt x="126" y="345820"/>
                  </a:lnTo>
                  <a:lnTo>
                    <a:pt x="0" y="557910"/>
                  </a:lnTo>
                  <a:lnTo>
                    <a:pt x="4191" y="562101"/>
                  </a:lnTo>
                  <a:lnTo>
                    <a:pt x="10414" y="562101"/>
                  </a:lnTo>
                  <a:lnTo>
                    <a:pt x="11430" y="561974"/>
                  </a:lnTo>
                  <a:lnTo>
                    <a:pt x="12319" y="561593"/>
                  </a:lnTo>
                  <a:lnTo>
                    <a:pt x="79951" y="539622"/>
                  </a:lnTo>
                  <a:lnTo>
                    <a:pt x="18923" y="539622"/>
                  </a:lnTo>
                  <a:lnTo>
                    <a:pt x="18923" y="360806"/>
                  </a:lnTo>
                  <a:lnTo>
                    <a:pt x="79951" y="360806"/>
                  </a:lnTo>
                  <a:lnTo>
                    <a:pt x="7366" y="337184"/>
                  </a:lnTo>
                  <a:close/>
                </a:path>
                <a:path w="670559" h="562610">
                  <a:moveTo>
                    <a:pt x="79951" y="360806"/>
                  </a:moveTo>
                  <a:lnTo>
                    <a:pt x="18923" y="360806"/>
                  </a:lnTo>
                  <a:lnTo>
                    <a:pt x="85979" y="382650"/>
                  </a:lnTo>
                  <a:lnTo>
                    <a:pt x="85979" y="517778"/>
                  </a:lnTo>
                  <a:lnTo>
                    <a:pt x="18923" y="539622"/>
                  </a:lnTo>
                  <a:lnTo>
                    <a:pt x="79951" y="539622"/>
                  </a:lnTo>
                  <a:lnTo>
                    <a:pt x="102235" y="532383"/>
                  </a:lnTo>
                  <a:lnTo>
                    <a:pt x="104901" y="528700"/>
                  </a:lnTo>
                  <a:lnTo>
                    <a:pt x="104901" y="492632"/>
                  </a:lnTo>
                  <a:lnTo>
                    <a:pt x="242316" y="492632"/>
                  </a:lnTo>
                  <a:lnTo>
                    <a:pt x="253446" y="491061"/>
                  </a:lnTo>
                  <a:lnTo>
                    <a:pt x="263636" y="486727"/>
                  </a:lnTo>
                  <a:lnTo>
                    <a:pt x="272373" y="479917"/>
                  </a:lnTo>
                  <a:lnTo>
                    <a:pt x="277043" y="473709"/>
                  </a:lnTo>
                  <a:lnTo>
                    <a:pt x="104901" y="473709"/>
                  </a:lnTo>
                  <a:lnTo>
                    <a:pt x="104901" y="426719"/>
                  </a:lnTo>
                  <a:lnTo>
                    <a:pt x="277087" y="426719"/>
                  </a:lnTo>
                  <a:lnTo>
                    <a:pt x="272248" y="420354"/>
                  </a:lnTo>
                  <a:lnTo>
                    <a:pt x="263525" y="413638"/>
                  </a:lnTo>
                  <a:lnTo>
                    <a:pt x="253372" y="409400"/>
                  </a:lnTo>
                  <a:lnTo>
                    <a:pt x="242316" y="407923"/>
                  </a:lnTo>
                  <a:lnTo>
                    <a:pt x="104901" y="407923"/>
                  </a:lnTo>
                  <a:lnTo>
                    <a:pt x="104901" y="371728"/>
                  </a:lnTo>
                  <a:lnTo>
                    <a:pt x="102235" y="368045"/>
                  </a:lnTo>
                  <a:lnTo>
                    <a:pt x="79951" y="360806"/>
                  </a:lnTo>
                  <a:close/>
                </a:path>
                <a:path w="670559" h="562610">
                  <a:moveTo>
                    <a:pt x="242316" y="426719"/>
                  </a:moveTo>
                  <a:lnTo>
                    <a:pt x="207010" y="426719"/>
                  </a:lnTo>
                  <a:lnTo>
                    <a:pt x="201580" y="438062"/>
                  </a:lnTo>
                  <a:lnTo>
                    <a:pt x="199771" y="450214"/>
                  </a:lnTo>
                  <a:lnTo>
                    <a:pt x="201580" y="462367"/>
                  </a:lnTo>
                  <a:lnTo>
                    <a:pt x="207010" y="473709"/>
                  </a:lnTo>
                  <a:lnTo>
                    <a:pt x="242316" y="473709"/>
                  </a:lnTo>
                  <a:lnTo>
                    <a:pt x="233160" y="471860"/>
                  </a:lnTo>
                  <a:lnTo>
                    <a:pt x="225647" y="466820"/>
                  </a:lnTo>
                  <a:lnTo>
                    <a:pt x="220563" y="459351"/>
                  </a:lnTo>
                  <a:lnTo>
                    <a:pt x="218694" y="450214"/>
                  </a:lnTo>
                  <a:lnTo>
                    <a:pt x="220563" y="441078"/>
                  </a:lnTo>
                  <a:lnTo>
                    <a:pt x="225647" y="433609"/>
                  </a:lnTo>
                  <a:lnTo>
                    <a:pt x="233160" y="428569"/>
                  </a:lnTo>
                  <a:lnTo>
                    <a:pt x="242316" y="426719"/>
                  </a:lnTo>
                  <a:close/>
                </a:path>
                <a:path w="670559" h="562610">
                  <a:moveTo>
                    <a:pt x="277087" y="426719"/>
                  </a:moveTo>
                  <a:lnTo>
                    <a:pt x="242316" y="426719"/>
                  </a:lnTo>
                  <a:lnTo>
                    <a:pt x="251452" y="428569"/>
                  </a:lnTo>
                  <a:lnTo>
                    <a:pt x="258921" y="433609"/>
                  </a:lnTo>
                  <a:lnTo>
                    <a:pt x="263961" y="441078"/>
                  </a:lnTo>
                  <a:lnTo>
                    <a:pt x="265811" y="450214"/>
                  </a:lnTo>
                  <a:lnTo>
                    <a:pt x="265811" y="453389"/>
                  </a:lnTo>
                  <a:lnTo>
                    <a:pt x="242316" y="473709"/>
                  </a:lnTo>
                  <a:lnTo>
                    <a:pt x="277043" y="473709"/>
                  </a:lnTo>
                  <a:lnTo>
                    <a:pt x="279146" y="470915"/>
                  </a:lnTo>
                  <a:lnTo>
                    <a:pt x="279654" y="470407"/>
                  </a:lnTo>
                  <a:lnTo>
                    <a:pt x="300103" y="429259"/>
                  </a:lnTo>
                  <a:lnTo>
                    <a:pt x="279019" y="429259"/>
                  </a:lnTo>
                  <a:lnTo>
                    <a:pt x="277087" y="426719"/>
                  </a:lnTo>
                  <a:close/>
                </a:path>
                <a:path w="670559" h="562610">
                  <a:moveTo>
                    <a:pt x="384391" y="344677"/>
                  </a:moveTo>
                  <a:lnTo>
                    <a:pt x="342138" y="344677"/>
                  </a:lnTo>
                  <a:lnTo>
                    <a:pt x="510794" y="429132"/>
                  </a:lnTo>
                  <a:lnTo>
                    <a:pt x="515493" y="431418"/>
                  </a:lnTo>
                  <a:lnTo>
                    <a:pt x="521208" y="429513"/>
                  </a:lnTo>
                  <a:lnTo>
                    <a:pt x="523621" y="424814"/>
                  </a:lnTo>
                  <a:lnTo>
                    <a:pt x="532118" y="407923"/>
                  </a:lnTo>
                  <a:lnTo>
                    <a:pt x="510794" y="407923"/>
                  </a:lnTo>
                  <a:lnTo>
                    <a:pt x="384391" y="344677"/>
                  </a:lnTo>
                  <a:close/>
                </a:path>
                <a:path w="670559" h="562610">
                  <a:moveTo>
                    <a:pt x="325261" y="315086"/>
                  </a:moveTo>
                  <a:lnTo>
                    <a:pt x="283210" y="315086"/>
                  </a:lnTo>
                  <a:lnTo>
                    <a:pt x="324231" y="335660"/>
                  </a:lnTo>
                  <a:lnTo>
                    <a:pt x="325120" y="336168"/>
                  </a:lnTo>
                  <a:lnTo>
                    <a:pt x="279019" y="429259"/>
                  </a:lnTo>
                  <a:lnTo>
                    <a:pt x="300103" y="429259"/>
                  </a:lnTo>
                  <a:lnTo>
                    <a:pt x="342138" y="344677"/>
                  </a:lnTo>
                  <a:lnTo>
                    <a:pt x="384391" y="344677"/>
                  </a:lnTo>
                  <a:lnTo>
                    <a:pt x="325261" y="315086"/>
                  </a:lnTo>
                  <a:close/>
                </a:path>
                <a:path w="670559" h="562610">
                  <a:moveTo>
                    <a:pt x="139700" y="0"/>
                  </a:moveTo>
                  <a:lnTo>
                    <a:pt x="122555" y="86994"/>
                  </a:lnTo>
                  <a:lnTo>
                    <a:pt x="122047" y="90931"/>
                  </a:lnTo>
                  <a:lnTo>
                    <a:pt x="124206" y="94614"/>
                  </a:lnTo>
                  <a:lnTo>
                    <a:pt x="144272" y="104647"/>
                  </a:lnTo>
                  <a:lnTo>
                    <a:pt x="91821" y="208787"/>
                  </a:lnTo>
                  <a:lnTo>
                    <a:pt x="89408" y="213486"/>
                  </a:lnTo>
                  <a:lnTo>
                    <a:pt x="91313" y="219074"/>
                  </a:lnTo>
                  <a:lnTo>
                    <a:pt x="96012" y="221487"/>
                  </a:lnTo>
                  <a:lnTo>
                    <a:pt x="266192" y="306704"/>
                  </a:lnTo>
                  <a:lnTo>
                    <a:pt x="216026" y="407923"/>
                  </a:lnTo>
                  <a:lnTo>
                    <a:pt x="242316" y="407923"/>
                  </a:lnTo>
                  <a:lnTo>
                    <a:pt x="237109" y="407796"/>
                  </a:lnTo>
                  <a:lnTo>
                    <a:pt x="283210" y="315086"/>
                  </a:lnTo>
                  <a:lnTo>
                    <a:pt x="325261" y="315086"/>
                  </a:lnTo>
                  <a:lnTo>
                    <a:pt x="283210" y="294004"/>
                  </a:lnTo>
                  <a:lnTo>
                    <a:pt x="282829" y="293877"/>
                  </a:lnTo>
                  <a:lnTo>
                    <a:pt x="113030" y="208787"/>
                  </a:lnTo>
                  <a:lnTo>
                    <a:pt x="161163" y="113156"/>
                  </a:lnTo>
                  <a:lnTo>
                    <a:pt x="203285" y="113156"/>
                  </a:lnTo>
                  <a:lnTo>
                    <a:pt x="142113" y="82422"/>
                  </a:lnTo>
                  <a:lnTo>
                    <a:pt x="148209" y="25272"/>
                  </a:lnTo>
                  <a:lnTo>
                    <a:pt x="190328" y="25272"/>
                  </a:lnTo>
                  <a:lnTo>
                    <a:pt x="144399" y="2285"/>
                  </a:lnTo>
                  <a:lnTo>
                    <a:pt x="139700" y="0"/>
                  </a:lnTo>
                  <a:close/>
                </a:path>
                <a:path w="670559" h="562610">
                  <a:moveTo>
                    <a:pt x="203285" y="113156"/>
                  </a:moveTo>
                  <a:lnTo>
                    <a:pt x="161163" y="113156"/>
                  </a:lnTo>
                  <a:lnTo>
                    <a:pt x="559054" y="312292"/>
                  </a:lnTo>
                  <a:lnTo>
                    <a:pt x="510794" y="407923"/>
                  </a:lnTo>
                  <a:lnTo>
                    <a:pt x="532118" y="407923"/>
                  </a:lnTo>
                  <a:lnTo>
                    <a:pt x="575945" y="320801"/>
                  </a:lnTo>
                  <a:lnTo>
                    <a:pt x="611595" y="320801"/>
                  </a:lnTo>
                  <a:lnTo>
                    <a:pt x="626029" y="309371"/>
                  </a:lnTo>
                  <a:lnTo>
                    <a:pt x="595502" y="309371"/>
                  </a:lnTo>
                  <a:lnTo>
                    <a:pt x="203285" y="113156"/>
                  </a:lnTo>
                  <a:close/>
                </a:path>
                <a:path w="670559" h="562610">
                  <a:moveTo>
                    <a:pt x="611595" y="320801"/>
                  </a:moveTo>
                  <a:lnTo>
                    <a:pt x="575945" y="320801"/>
                  </a:lnTo>
                  <a:lnTo>
                    <a:pt x="595757" y="330707"/>
                  </a:lnTo>
                  <a:lnTo>
                    <a:pt x="599567" y="330199"/>
                  </a:lnTo>
                  <a:lnTo>
                    <a:pt x="602615" y="327913"/>
                  </a:lnTo>
                  <a:lnTo>
                    <a:pt x="611595" y="320801"/>
                  </a:lnTo>
                  <a:close/>
                </a:path>
                <a:path w="670559" h="562610">
                  <a:moveTo>
                    <a:pt x="190328" y="25272"/>
                  </a:moveTo>
                  <a:lnTo>
                    <a:pt x="148209" y="25272"/>
                  </a:lnTo>
                  <a:lnTo>
                    <a:pt x="642112" y="272541"/>
                  </a:lnTo>
                  <a:lnTo>
                    <a:pt x="595502" y="309371"/>
                  </a:lnTo>
                  <a:lnTo>
                    <a:pt x="626029" y="309371"/>
                  </a:lnTo>
                  <a:lnTo>
                    <a:pt x="665480" y="278129"/>
                  </a:lnTo>
                  <a:lnTo>
                    <a:pt x="669544" y="274827"/>
                  </a:lnTo>
                  <a:lnTo>
                    <a:pt x="670179" y="268858"/>
                  </a:lnTo>
                  <a:lnTo>
                    <a:pt x="667004" y="264794"/>
                  </a:lnTo>
                  <a:lnTo>
                    <a:pt x="666115" y="263778"/>
                  </a:lnTo>
                  <a:lnTo>
                    <a:pt x="664972" y="262889"/>
                  </a:lnTo>
                  <a:lnTo>
                    <a:pt x="663829" y="262254"/>
                  </a:lnTo>
                  <a:lnTo>
                    <a:pt x="190328" y="25272"/>
                  </a:lnTo>
                  <a:close/>
                </a:path>
              </a:pathLst>
            </a:custGeom>
            <a:solidFill>
              <a:srgbClr val="640920"/>
            </a:solidFill>
          </p:spPr>
          <p:txBody>
            <a:bodyPr wrap="square" lIns="0" tIns="0" rIns="0" bIns="0" rtlCol="0"/>
            <a:lstStyle/>
            <a:p>
              <a:pPr defTabSz="1828343">
                <a:buClrTx/>
              </a:pPr>
              <a:endParaRPr sz="3599" kern="1200">
                <a:solidFill>
                  <a:prstClr val="black"/>
                </a:solidFill>
                <a:latin typeface="Calibri"/>
                <a:ea typeface="+mn-ea"/>
                <a:cs typeface="+mn-cs"/>
              </a:endParaRPr>
            </a:p>
          </p:txBody>
        </p:sp>
        <p:sp>
          <p:nvSpPr>
            <p:cNvPr id="50" name="object 50"/>
            <p:cNvSpPr/>
            <p:nvPr/>
          </p:nvSpPr>
          <p:spPr>
            <a:xfrm>
              <a:off x="10063733" y="4071619"/>
              <a:ext cx="670560" cy="562610"/>
            </a:xfrm>
            <a:custGeom>
              <a:avLst/>
              <a:gdLst/>
              <a:ahLst/>
              <a:cxnLst/>
              <a:rect l="l" t="t" r="r" b="b"/>
              <a:pathLst>
                <a:path w="670559" h="562610">
                  <a:moveTo>
                    <a:pt x="663829" y="262254"/>
                  </a:moveTo>
                  <a:lnTo>
                    <a:pt x="144399" y="2285"/>
                  </a:lnTo>
                  <a:lnTo>
                    <a:pt x="139700" y="0"/>
                  </a:lnTo>
                  <a:lnTo>
                    <a:pt x="134112" y="1777"/>
                  </a:lnTo>
                  <a:lnTo>
                    <a:pt x="122555" y="86994"/>
                  </a:lnTo>
                  <a:lnTo>
                    <a:pt x="122047" y="90931"/>
                  </a:lnTo>
                  <a:lnTo>
                    <a:pt x="124206" y="94614"/>
                  </a:lnTo>
                  <a:lnTo>
                    <a:pt x="127762" y="96392"/>
                  </a:lnTo>
                  <a:lnTo>
                    <a:pt x="144272" y="104647"/>
                  </a:lnTo>
                  <a:lnTo>
                    <a:pt x="91821" y="208787"/>
                  </a:lnTo>
                  <a:lnTo>
                    <a:pt x="89408" y="213486"/>
                  </a:lnTo>
                  <a:lnTo>
                    <a:pt x="91313" y="219074"/>
                  </a:lnTo>
                  <a:lnTo>
                    <a:pt x="96012" y="221487"/>
                  </a:lnTo>
                  <a:lnTo>
                    <a:pt x="266192" y="306704"/>
                  </a:lnTo>
                  <a:lnTo>
                    <a:pt x="216026" y="407923"/>
                  </a:lnTo>
                  <a:lnTo>
                    <a:pt x="104901" y="407923"/>
                  </a:lnTo>
                  <a:lnTo>
                    <a:pt x="104901" y="375792"/>
                  </a:lnTo>
                  <a:lnTo>
                    <a:pt x="104901" y="371728"/>
                  </a:lnTo>
                  <a:lnTo>
                    <a:pt x="102235" y="368045"/>
                  </a:lnTo>
                  <a:lnTo>
                    <a:pt x="98298" y="366775"/>
                  </a:lnTo>
                  <a:lnTo>
                    <a:pt x="12319" y="338835"/>
                  </a:lnTo>
                  <a:lnTo>
                    <a:pt x="7366" y="337184"/>
                  </a:lnTo>
                  <a:lnTo>
                    <a:pt x="2032" y="339851"/>
                  </a:lnTo>
                  <a:lnTo>
                    <a:pt x="508" y="344804"/>
                  </a:lnTo>
                  <a:lnTo>
                    <a:pt x="126" y="345820"/>
                  </a:lnTo>
                  <a:lnTo>
                    <a:pt x="0" y="346836"/>
                  </a:lnTo>
                  <a:lnTo>
                    <a:pt x="0" y="347725"/>
                  </a:lnTo>
                  <a:lnTo>
                    <a:pt x="0" y="552703"/>
                  </a:lnTo>
                  <a:lnTo>
                    <a:pt x="0" y="557910"/>
                  </a:lnTo>
                  <a:lnTo>
                    <a:pt x="4191" y="562101"/>
                  </a:lnTo>
                  <a:lnTo>
                    <a:pt x="9525" y="562101"/>
                  </a:lnTo>
                  <a:lnTo>
                    <a:pt x="10414" y="562101"/>
                  </a:lnTo>
                  <a:lnTo>
                    <a:pt x="11430" y="561974"/>
                  </a:lnTo>
                  <a:lnTo>
                    <a:pt x="12319" y="561593"/>
                  </a:lnTo>
                  <a:lnTo>
                    <a:pt x="98298" y="533653"/>
                  </a:lnTo>
                  <a:lnTo>
                    <a:pt x="102235" y="532383"/>
                  </a:lnTo>
                  <a:lnTo>
                    <a:pt x="104901" y="528700"/>
                  </a:lnTo>
                  <a:lnTo>
                    <a:pt x="104901" y="524636"/>
                  </a:lnTo>
                  <a:lnTo>
                    <a:pt x="104901" y="492632"/>
                  </a:lnTo>
                  <a:lnTo>
                    <a:pt x="242316" y="492632"/>
                  </a:lnTo>
                  <a:lnTo>
                    <a:pt x="253446" y="491061"/>
                  </a:lnTo>
                  <a:lnTo>
                    <a:pt x="263636" y="486727"/>
                  </a:lnTo>
                  <a:lnTo>
                    <a:pt x="272373" y="479917"/>
                  </a:lnTo>
                  <a:lnTo>
                    <a:pt x="279146" y="470915"/>
                  </a:lnTo>
                  <a:lnTo>
                    <a:pt x="279273" y="470788"/>
                  </a:lnTo>
                  <a:lnTo>
                    <a:pt x="279654" y="470407"/>
                  </a:lnTo>
                  <a:lnTo>
                    <a:pt x="342138" y="344677"/>
                  </a:lnTo>
                  <a:lnTo>
                    <a:pt x="510794" y="429132"/>
                  </a:lnTo>
                  <a:lnTo>
                    <a:pt x="515493" y="431418"/>
                  </a:lnTo>
                  <a:lnTo>
                    <a:pt x="521208" y="429513"/>
                  </a:lnTo>
                  <a:lnTo>
                    <a:pt x="523621" y="424814"/>
                  </a:lnTo>
                  <a:lnTo>
                    <a:pt x="575945" y="320801"/>
                  </a:lnTo>
                  <a:lnTo>
                    <a:pt x="592455" y="329056"/>
                  </a:lnTo>
                  <a:lnTo>
                    <a:pt x="595757" y="330707"/>
                  </a:lnTo>
                  <a:lnTo>
                    <a:pt x="599567" y="330199"/>
                  </a:lnTo>
                  <a:lnTo>
                    <a:pt x="602615" y="327913"/>
                  </a:lnTo>
                  <a:lnTo>
                    <a:pt x="665480" y="278129"/>
                  </a:lnTo>
                  <a:lnTo>
                    <a:pt x="669544" y="274827"/>
                  </a:lnTo>
                  <a:lnTo>
                    <a:pt x="670179" y="268858"/>
                  </a:lnTo>
                  <a:lnTo>
                    <a:pt x="667004" y="264794"/>
                  </a:lnTo>
                  <a:lnTo>
                    <a:pt x="666115" y="263778"/>
                  </a:lnTo>
                  <a:lnTo>
                    <a:pt x="664972" y="262889"/>
                  </a:lnTo>
                  <a:lnTo>
                    <a:pt x="663829" y="262254"/>
                  </a:lnTo>
                  <a:close/>
                </a:path>
              </a:pathLst>
            </a:custGeom>
            <a:ln w="7620">
              <a:solidFill>
                <a:srgbClr val="640920"/>
              </a:solidFill>
            </a:ln>
          </p:spPr>
          <p:txBody>
            <a:bodyPr wrap="square" lIns="0" tIns="0" rIns="0" bIns="0" rtlCol="0"/>
            <a:lstStyle/>
            <a:p>
              <a:pPr defTabSz="1828343">
                <a:buClrTx/>
              </a:pPr>
              <a:endParaRPr sz="3599" kern="1200">
                <a:solidFill>
                  <a:prstClr val="black"/>
                </a:solidFill>
                <a:latin typeface="Calibri"/>
                <a:ea typeface="+mn-ea"/>
                <a:cs typeface="+mn-cs"/>
              </a:endParaRPr>
            </a:p>
          </p:txBody>
        </p:sp>
        <p:pic>
          <p:nvPicPr>
            <p:cNvPr id="51" name="object 51"/>
            <p:cNvPicPr/>
            <p:nvPr/>
          </p:nvPicPr>
          <p:blipFill>
            <a:blip r:embed="rId8" cstate="print"/>
            <a:stretch>
              <a:fillRect/>
            </a:stretch>
          </p:blipFill>
          <p:spPr>
            <a:xfrm>
              <a:off x="10078846" y="4382896"/>
              <a:ext cx="313816" cy="232156"/>
            </a:xfrm>
            <a:prstGeom prst="rect">
              <a:avLst/>
            </a:prstGeom>
          </p:spPr>
        </p:pic>
        <p:sp>
          <p:nvSpPr>
            <p:cNvPr id="52" name="object 52"/>
            <p:cNvSpPr/>
            <p:nvPr/>
          </p:nvSpPr>
          <p:spPr>
            <a:xfrm>
              <a:off x="10176763" y="4096892"/>
              <a:ext cx="529590" cy="382905"/>
            </a:xfrm>
            <a:custGeom>
              <a:avLst/>
              <a:gdLst/>
              <a:ahLst/>
              <a:cxnLst/>
              <a:rect l="l" t="t" r="r" b="b"/>
              <a:pathLst>
                <a:path w="529590" h="382904">
                  <a:moveTo>
                    <a:pt x="397763" y="382650"/>
                  </a:moveTo>
                  <a:lnTo>
                    <a:pt x="217804" y="292607"/>
                  </a:lnTo>
                  <a:lnTo>
                    <a:pt x="170179" y="268731"/>
                  </a:lnTo>
                  <a:lnTo>
                    <a:pt x="169799" y="268604"/>
                  </a:lnTo>
                  <a:lnTo>
                    <a:pt x="0" y="183514"/>
                  </a:lnTo>
                  <a:lnTo>
                    <a:pt x="48132" y="87883"/>
                  </a:lnTo>
                  <a:lnTo>
                    <a:pt x="119887" y="123824"/>
                  </a:lnTo>
                  <a:lnTo>
                    <a:pt x="446024" y="287019"/>
                  </a:lnTo>
                  <a:lnTo>
                    <a:pt x="397763" y="382650"/>
                  </a:lnTo>
                  <a:close/>
                </a:path>
                <a:path w="529590" h="382904">
                  <a:moveTo>
                    <a:pt x="482472" y="284098"/>
                  </a:moveTo>
                  <a:lnTo>
                    <a:pt x="431800" y="258825"/>
                  </a:lnTo>
                  <a:lnTo>
                    <a:pt x="48132" y="66801"/>
                  </a:lnTo>
                  <a:lnTo>
                    <a:pt x="29082" y="57149"/>
                  </a:lnTo>
                  <a:lnTo>
                    <a:pt x="35178" y="0"/>
                  </a:lnTo>
                  <a:lnTo>
                    <a:pt x="529081" y="247268"/>
                  </a:lnTo>
                  <a:lnTo>
                    <a:pt x="482472" y="284098"/>
                  </a:lnTo>
                  <a:close/>
                </a:path>
              </a:pathLst>
            </a:custGeom>
            <a:ln w="7620">
              <a:solidFill>
                <a:srgbClr val="640920"/>
              </a:solidFill>
            </a:ln>
          </p:spPr>
          <p:txBody>
            <a:bodyPr wrap="square" lIns="0" tIns="0" rIns="0" bIns="0" rtlCol="0"/>
            <a:lstStyle/>
            <a:p>
              <a:pPr defTabSz="1828343">
                <a:buClrTx/>
              </a:pPr>
              <a:endParaRPr sz="3599" kern="1200">
                <a:solidFill>
                  <a:prstClr val="black"/>
                </a:solidFill>
                <a:latin typeface="Calibri"/>
                <a:ea typeface="+mn-ea"/>
                <a:cs typeface="+mn-cs"/>
              </a:endParaRPr>
            </a:p>
          </p:txBody>
        </p:sp>
      </p:grpSp>
      <p:pic>
        <p:nvPicPr>
          <p:cNvPr id="53" name="object 53"/>
          <p:cNvPicPr/>
          <p:nvPr/>
        </p:nvPicPr>
        <p:blipFill>
          <a:blip r:embed="rId9" cstate="print"/>
          <a:stretch>
            <a:fillRect/>
          </a:stretch>
        </p:blipFill>
        <p:spPr>
          <a:xfrm>
            <a:off x="4750594" y="3700331"/>
            <a:ext cx="1386479" cy="1064745"/>
          </a:xfrm>
          <a:prstGeom prst="rect">
            <a:avLst/>
          </a:prstGeom>
        </p:spPr>
      </p:pic>
      <p:sp>
        <p:nvSpPr>
          <p:cNvPr id="54" name="object 54"/>
          <p:cNvSpPr txBox="1"/>
          <p:nvPr/>
        </p:nvSpPr>
        <p:spPr>
          <a:xfrm>
            <a:off x="1507352" y="12538994"/>
            <a:ext cx="1863874" cy="307777"/>
          </a:xfrm>
          <a:prstGeom prst="rect">
            <a:avLst/>
          </a:prstGeom>
        </p:spPr>
        <p:txBody>
          <a:bodyPr vert="horz" wrap="square" lIns="0" tIns="0" rIns="0" bIns="0" rtlCol="0">
            <a:spAutoFit/>
          </a:bodyPr>
          <a:lstStyle/>
          <a:p>
            <a:pPr marL="25394" defTabSz="1828343">
              <a:buClrTx/>
            </a:pPr>
            <a:r>
              <a:rPr sz="2000" kern="1200" spc="-10" dirty="0">
                <a:solidFill>
                  <a:prstClr val="black"/>
                </a:solidFill>
                <a:ea typeface="+mn-ea"/>
              </a:rPr>
              <a:t>©</a:t>
            </a:r>
            <a:r>
              <a:rPr sz="2000" kern="1200" spc="-50" dirty="0">
                <a:solidFill>
                  <a:prstClr val="black"/>
                </a:solidFill>
                <a:ea typeface="+mn-ea"/>
              </a:rPr>
              <a:t> </a:t>
            </a:r>
            <a:r>
              <a:rPr sz="2000" kern="1200" spc="-20" dirty="0">
                <a:solidFill>
                  <a:prstClr val="black"/>
                </a:solidFill>
                <a:ea typeface="+mn-ea"/>
              </a:rPr>
              <a:t>2021</a:t>
            </a:r>
            <a:r>
              <a:rPr sz="2000" kern="1200" spc="-40" dirty="0">
                <a:solidFill>
                  <a:prstClr val="black"/>
                </a:solidFill>
                <a:ea typeface="+mn-ea"/>
              </a:rPr>
              <a:t> </a:t>
            </a:r>
            <a:r>
              <a:rPr sz="2000" kern="1200" spc="-10" dirty="0">
                <a:solidFill>
                  <a:prstClr val="black"/>
                </a:solidFill>
                <a:ea typeface="+mn-ea"/>
              </a:rPr>
              <a:t>CGI</a:t>
            </a:r>
            <a:r>
              <a:rPr sz="2000" kern="1200" spc="-60" dirty="0">
                <a:solidFill>
                  <a:prstClr val="black"/>
                </a:solidFill>
                <a:ea typeface="+mn-ea"/>
              </a:rPr>
              <a:t> </a:t>
            </a:r>
            <a:r>
              <a:rPr sz="2000" kern="1200" spc="-10" dirty="0">
                <a:solidFill>
                  <a:prstClr val="black"/>
                </a:solidFill>
                <a:ea typeface="+mn-ea"/>
              </a:rPr>
              <a:t>Inc.</a:t>
            </a:r>
            <a:endParaRPr sz="2000" kern="1200">
              <a:solidFill>
                <a:prstClr val="black"/>
              </a:solidFill>
              <a:ea typeface="+mn-ea"/>
            </a:endParaRPr>
          </a:p>
        </p:txBody>
      </p:sp>
      <p:sp>
        <p:nvSpPr>
          <p:cNvPr id="55" name="object 55"/>
          <p:cNvSpPr txBox="1"/>
          <p:nvPr/>
        </p:nvSpPr>
        <p:spPr>
          <a:xfrm>
            <a:off x="20119177" y="12540214"/>
            <a:ext cx="978913" cy="307777"/>
          </a:xfrm>
          <a:prstGeom prst="rect">
            <a:avLst/>
          </a:prstGeom>
        </p:spPr>
        <p:txBody>
          <a:bodyPr vert="horz" wrap="square" lIns="0" tIns="0" rIns="0" bIns="0" rtlCol="0">
            <a:spAutoFit/>
          </a:bodyPr>
          <a:lstStyle/>
          <a:p>
            <a:pPr marL="25394" defTabSz="1828343">
              <a:buClrTx/>
            </a:pPr>
            <a:r>
              <a:rPr sz="2000" kern="1200" spc="-20" dirty="0">
                <a:solidFill>
                  <a:prstClr val="black"/>
                </a:solidFill>
                <a:ea typeface="+mn-ea"/>
              </a:rPr>
              <a:t>E</a:t>
            </a:r>
            <a:r>
              <a:rPr sz="2000" kern="1200" dirty="0">
                <a:solidFill>
                  <a:prstClr val="black"/>
                </a:solidFill>
                <a:ea typeface="+mn-ea"/>
              </a:rPr>
              <a:t>x</a:t>
            </a:r>
            <a:r>
              <a:rPr sz="2000" kern="1200" spc="-10" dirty="0">
                <a:solidFill>
                  <a:prstClr val="black"/>
                </a:solidFill>
                <a:ea typeface="+mn-ea"/>
              </a:rPr>
              <a:t>ternal</a:t>
            </a:r>
            <a:endParaRPr sz="2000" kern="1200">
              <a:solidFill>
                <a:prstClr val="black"/>
              </a:solidFill>
              <a:ea typeface="+mn-ea"/>
            </a:endParaRPr>
          </a:p>
        </p:txBody>
      </p:sp>
      <p:sp>
        <p:nvSpPr>
          <p:cNvPr id="56" name="object 56"/>
          <p:cNvSpPr txBox="1">
            <a:spLocks noGrp="1"/>
          </p:cNvSpPr>
          <p:nvPr>
            <p:ph type="sldNum" sz="quarter" idx="7"/>
          </p:nvPr>
        </p:nvSpPr>
        <p:spPr>
          <a:xfrm>
            <a:off x="45232116" y="25077988"/>
            <a:ext cx="637204" cy="307777"/>
          </a:xfrm>
          <a:prstGeom prst="rect">
            <a:avLst/>
          </a:prstGeom>
        </p:spPr>
        <p:txBody>
          <a:bodyPr vert="horz" wrap="square" lIns="0" tIns="0" rIns="0" bIns="0" rtlCol="0">
            <a:spAutoFit/>
          </a:bodyPr>
          <a:lstStyle/>
          <a:p>
            <a:pPr marL="76181" defTabSz="1828343">
              <a:buClrTx/>
            </a:pPr>
            <a:fld id="{81D60167-4931-47E6-BA6A-407CBD079E47}" type="slidenum">
              <a:rPr kern="1200" spc="-10" dirty="0">
                <a:solidFill>
                  <a:prstClr val="black"/>
                </a:solidFill>
                <a:ea typeface="+mn-ea"/>
              </a:rPr>
              <a:pPr marL="76181" defTabSz="1828343">
                <a:buClrTx/>
              </a:pPr>
              <a:t>12</a:t>
            </a:fld>
            <a:endParaRPr kern="1200" spc="-10" dirty="0">
              <a:solidFill>
                <a:prstClr val="black"/>
              </a:solidFill>
              <a:ea typeface="+mn-e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507352" y="12515037"/>
            <a:ext cx="1863874" cy="332136"/>
          </a:xfrm>
          <a:prstGeom prst="rect">
            <a:avLst/>
          </a:prstGeom>
        </p:spPr>
        <p:txBody>
          <a:bodyPr vert="horz" wrap="square" lIns="0" tIns="24124" rIns="0" bIns="0" rtlCol="0">
            <a:spAutoFit/>
          </a:bodyPr>
          <a:lstStyle/>
          <a:p>
            <a:pPr marL="25394" defTabSz="1828343">
              <a:spcBef>
                <a:spcPts val="190"/>
              </a:spcBef>
              <a:buClrTx/>
            </a:pPr>
            <a:r>
              <a:rPr sz="2000" kern="1200" spc="-10" dirty="0">
                <a:solidFill>
                  <a:prstClr val="black"/>
                </a:solidFill>
                <a:ea typeface="+mn-ea"/>
              </a:rPr>
              <a:t>©</a:t>
            </a:r>
            <a:r>
              <a:rPr sz="2000" kern="1200" spc="-50" dirty="0">
                <a:solidFill>
                  <a:prstClr val="black"/>
                </a:solidFill>
                <a:ea typeface="+mn-ea"/>
              </a:rPr>
              <a:t> </a:t>
            </a:r>
            <a:r>
              <a:rPr sz="2000" kern="1200" spc="-20" dirty="0">
                <a:solidFill>
                  <a:prstClr val="black"/>
                </a:solidFill>
                <a:ea typeface="+mn-ea"/>
              </a:rPr>
              <a:t>2021</a:t>
            </a:r>
            <a:r>
              <a:rPr sz="2000" kern="1200" spc="-40" dirty="0">
                <a:solidFill>
                  <a:prstClr val="black"/>
                </a:solidFill>
                <a:ea typeface="+mn-ea"/>
              </a:rPr>
              <a:t> </a:t>
            </a:r>
            <a:r>
              <a:rPr sz="2000" kern="1200" spc="-10" dirty="0">
                <a:solidFill>
                  <a:prstClr val="black"/>
                </a:solidFill>
                <a:ea typeface="+mn-ea"/>
              </a:rPr>
              <a:t>CGI</a:t>
            </a:r>
            <a:r>
              <a:rPr sz="2000" kern="1200" spc="-60" dirty="0">
                <a:solidFill>
                  <a:prstClr val="black"/>
                </a:solidFill>
                <a:ea typeface="+mn-ea"/>
              </a:rPr>
              <a:t> </a:t>
            </a:r>
            <a:r>
              <a:rPr sz="2000" kern="1200" spc="-10" dirty="0">
                <a:solidFill>
                  <a:prstClr val="black"/>
                </a:solidFill>
                <a:ea typeface="+mn-ea"/>
              </a:rPr>
              <a:t>Inc.</a:t>
            </a:r>
            <a:endParaRPr sz="2000" kern="1200">
              <a:solidFill>
                <a:prstClr val="black"/>
              </a:solidFill>
              <a:ea typeface="+mn-ea"/>
            </a:endParaRPr>
          </a:p>
        </p:txBody>
      </p:sp>
      <p:sp>
        <p:nvSpPr>
          <p:cNvPr id="3" name="object 3"/>
          <p:cNvSpPr txBox="1"/>
          <p:nvPr/>
        </p:nvSpPr>
        <p:spPr>
          <a:xfrm>
            <a:off x="20119177" y="12516255"/>
            <a:ext cx="978913" cy="332136"/>
          </a:xfrm>
          <a:prstGeom prst="rect">
            <a:avLst/>
          </a:prstGeom>
        </p:spPr>
        <p:txBody>
          <a:bodyPr vert="horz" wrap="square" lIns="0" tIns="24124" rIns="0" bIns="0" rtlCol="0">
            <a:spAutoFit/>
          </a:bodyPr>
          <a:lstStyle/>
          <a:p>
            <a:pPr marL="25394" defTabSz="1828343">
              <a:spcBef>
                <a:spcPts val="190"/>
              </a:spcBef>
              <a:buClrTx/>
            </a:pPr>
            <a:r>
              <a:rPr sz="2000" kern="1200" spc="-20" dirty="0">
                <a:solidFill>
                  <a:prstClr val="black"/>
                </a:solidFill>
                <a:ea typeface="+mn-ea"/>
              </a:rPr>
              <a:t>E</a:t>
            </a:r>
            <a:r>
              <a:rPr sz="2000" kern="1200" dirty="0">
                <a:solidFill>
                  <a:prstClr val="black"/>
                </a:solidFill>
                <a:ea typeface="+mn-ea"/>
              </a:rPr>
              <a:t>x</a:t>
            </a:r>
            <a:r>
              <a:rPr sz="2000" kern="1200" spc="-10" dirty="0">
                <a:solidFill>
                  <a:prstClr val="black"/>
                </a:solidFill>
                <a:ea typeface="+mn-ea"/>
              </a:rPr>
              <a:t>ternal</a:t>
            </a:r>
            <a:endParaRPr sz="2000" kern="1200">
              <a:solidFill>
                <a:prstClr val="black"/>
              </a:solidFill>
              <a:ea typeface="+mn-ea"/>
            </a:endParaRPr>
          </a:p>
        </p:txBody>
      </p:sp>
      <p:grpSp>
        <p:nvGrpSpPr>
          <p:cNvPr id="4" name="object 4"/>
          <p:cNvGrpSpPr/>
          <p:nvPr/>
        </p:nvGrpSpPr>
        <p:grpSpPr>
          <a:xfrm>
            <a:off x="2172656" y="2183583"/>
            <a:ext cx="16739320" cy="9994837"/>
            <a:chOff x="1086611" y="1091183"/>
            <a:chExt cx="8371840" cy="4998720"/>
          </a:xfrm>
        </p:grpSpPr>
        <p:pic>
          <p:nvPicPr>
            <p:cNvPr id="5" name="object 5"/>
            <p:cNvPicPr/>
            <p:nvPr/>
          </p:nvPicPr>
          <p:blipFill>
            <a:blip r:embed="rId2" cstate="print"/>
            <a:stretch>
              <a:fillRect/>
            </a:stretch>
          </p:blipFill>
          <p:spPr>
            <a:xfrm>
              <a:off x="8471916" y="2787408"/>
              <a:ext cx="265175" cy="320027"/>
            </a:xfrm>
            <a:prstGeom prst="rect">
              <a:avLst/>
            </a:prstGeom>
          </p:spPr>
        </p:pic>
        <p:pic>
          <p:nvPicPr>
            <p:cNvPr id="6" name="object 6"/>
            <p:cNvPicPr/>
            <p:nvPr/>
          </p:nvPicPr>
          <p:blipFill>
            <a:blip r:embed="rId3" cstate="print"/>
            <a:stretch>
              <a:fillRect/>
            </a:stretch>
          </p:blipFill>
          <p:spPr>
            <a:xfrm>
              <a:off x="1086611" y="1091183"/>
              <a:ext cx="8371332" cy="4998720"/>
            </a:xfrm>
            <a:prstGeom prst="rect">
              <a:avLst/>
            </a:prstGeom>
          </p:spPr>
        </p:pic>
      </p:grpSp>
      <p:sp>
        <p:nvSpPr>
          <p:cNvPr id="7" name="object 7"/>
          <p:cNvSpPr txBox="1"/>
          <p:nvPr/>
        </p:nvSpPr>
        <p:spPr>
          <a:xfrm>
            <a:off x="17430780" y="6850383"/>
            <a:ext cx="850678" cy="302640"/>
          </a:xfrm>
          <a:prstGeom prst="rect">
            <a:avLst/>
          </a:prstGeom>
        </p:spPr>
        <p:txBody>
          <a:bodyPr vert="horz" wrap="square" lIns="0" tIns="25393" rIns="0" bIns="0" rtlCol="0">
            <a:spAutoFit/>
          </a:bodyPr>
          <a:lstStyle/>
          <a:p>
            <a:pPr marL="25394" defTabSz="1828343">
              <a:spcBef>
                <a:spcPts val="200"/>
              </a:spcBef>
              <a:buClrTx/>
            </a:pPr>
            <a:r>
              <a:rPr sz="1800" b="1" kern="1200" dirty="0">
                <a:solidFill>
                  <a:srgbClr val="363534"/>
                </a:solidFill>
                <a:ea typeface="+mn-ea"/>
              </a:rPr>
              <a:t>Norfolk</a:t>
            </a:r>
            <a:endParaRPr sz="1800" kern="1200">
              <a:solidFill>
                <a:prstClr val="black"/>
              </a:solidFill>
              <a:ea typeface="+mn-ea"/>
            </a:endParaRPr>
          </a:p>
        </p:txBody>
      </p:sp>
      <p:sp>
        <p:nvSpPr>
          <p:cNvPr id="8" name="object 8"/>
          <p:cNvSpPr txBox="1"/>
          <p:nvPr/>
        </p:nvSpPr>
        <p:spPr>
          <a:xfrm>
            <a:off x="17337078" y="5573603"/>
            <a:ext cx="1107152" cy="302640"/>
          </a:xfrm>
          <a:prstGeom prst="rect">
            <a:avLst/>
          </a:prstGeom>
        </p:spPr>
        <p:txBody>
          <a:bodyPr vert="horz" wrap="square" lIns="0" tIns="25393" rIns="0" bIns="0" rtlCol="0">
            <a:spAutoFit/>
          </a:bodyPr>
          <a:lstStyle/>
          <a:p>
            <a:pPr marL="25394" defTabSz="1828343">
              <a:spcBef>
                <a:spcPts val="200"/>
              </a:spcBef>
              <a:buClrTx/>
            </a:pPr>
            <a:r>
              <a:rPr sz="1800" b="1" kern="1200" dirty="0">
                <a:solidFill>
                  <a:srgbClr val="363534"/>
                </a:solidFill>
                <a:ea typeface="+mn-ea"/>
              </a:rPr>
              <a:t>Balti</a:t>
            </a:r>
            <a:r>
              <a:rPr sz="1800" b="1" kern="1200" spc="10" dirty="0">
                <a:solidFill>
                  <a:srgbClr val="363534"/>
                </a:solidFill>
                <a:ea typeface="+mn-ea"/>
              </a:rPr>
              <a:t>m</a:t>
            </a:r>
            <a:r>
              <a:rPr sz="1800" b="1" kern="1200" dirty="0">
                <a:solidFill>
                  <a:srgbClr val="363534"/>
                </a:solidFill>
                <a:ea typeface="+mn-ea"/>
              </a:rPr>
              <a:t>ore</a:t>
            </a:r>
            <a:endParaRPr sz="1800" kern="1200">
              <a:solidFill>
                <a:prstClr val="black"/>
              </a:solidFill>
              <a:ea typeface="+mn-ea"/>
            </a:endParaRPr>
          </a:p>
        </p:txBody>
      </p:sp>
      <p:sp>
        <p:nvSpPr>
          <p:cNvPr id="9" name="object 9"/>
          <p:cNvSpPr txBox="1"/>
          <p:nvPr/>
        </p:nvSpPr>
        <p:spPr>
          <a:xfrm>
            <a:off x="16380255" y="8667533"/>
            <a:ext cx="1246815" cy="302640"/>
          </a:xfrm>
          <a:prstGeom prst="rect">
            <a:avLst/>
          </a:prstGeom>
        </p:spPr>
        <p:txBody>
          <a:bodyPr vert="horz" wrap="square" lIns="0" tIns="25393" rIns="0" bIns="0" rtlCol="0">
            <a:spAutoFit/>
          </a:bodyPr>
          <a:lstStyle/>
          <a:p>
            <a:pPr marL="25394" defTabSz="1828343">
              <a:spcBef>
                <a:spcPts val="200"/>
              </a:spcBef>
              <a:buClrTx/>
            </a:pPr>
            <a:r>
              <a:rPr sz="1800" b="1" kern="1200" dirty="0">
                <a:solidFill>
                  <a:srgbClr val="363534"/>
                </a:solidFill>
                <a:ea typeface="+mn-ea"/>
              </a:rPr>
              <a:t>Charle</a:t>
            </a:r>
            <a:r>
              <a:rPr sz="1800" b="1" kern="1200" spc="-10" dirty="0">
                <a:solidFill>
                  <a:srgbClr val="363534"/>
                </a:solidFill>
                <a:ea typeface="+mn-ea"/>
              </a:rPr>
              <a:t>s</a:t>
            </a:r>
            <a:r>
              <a:rPr sz="1800" b="1" kern="1200" dirty="0">
                <a:solidFill>
                  <a:srgbClr val="363534"/>
                </a:solidFill>
                <a:ea typeface="+mn-ea"/>
              </a:rPr>
              <a:t>ton</a:t>
            </a:r>
            <a:endParaRPr sz="1800" kern="1200">
              <a:solidFill>
                <a:prstClr val="black"/>
              </a:solidFill>
              <a:ea typeface="+mn-ea"/>
            </a:endParaRPr>
          </a:p>
        </p:txBody>
      </p:sp>
      <p:sp>
        <p:nvSpPr>
          <p:cNvPr id="10" name="object 10"/>
          <p:cNvSpPr txBox="1"/>
          <p:nvPr/>
        </p:nvSpPr>
        <p:spPr>
          <a:xfrm>
            <a:off x="12984909" y="8313040"/>
            <a:ext cx="1143972" cy="302640"/>
          </a:xfrm>
          <a:prstGeom prst="rect">
            <a:avLst/>
          </a:prstGeom>
        </p:spPr>
        <p:txBody>
          <a:bodyPr vert="horz" wrap="square" lIns="0" tIns="25393" rIns="0" bIns="0" rtlCol="0">
            <a:spAutoFit/>
          </a:bodyPr>
          <a:lstStyle/>
          <a:p>
            <a:pPr marL="25394" defTabSz="1828343">
              <a:spcBef>
                <a:spcPts val="200"/>
              </a:spcBef>
              <a:buClrTx/>
            </a:pPr>
            <a:r>
              <a:rPr sz="1800" b="1" kern="1200" spc="-10" dirty="0">
                <a:solidFill>
                  <a:srgbClr val="363534"/>
                </a:solidFill>
                <a:ea typeface="+mn-ea"/>
              </a:rPr>
              <a:t>Huntsville</a:t>
            </a:r>
            <a:endParaRPr sz="1800" kern="1200">
              <a:solidFill>
                <a:prstClr val="black"/>
              </a:solidFill>
              <a:ea typeface="+mn-ea"/>
            </a:endParaRPr>
          </a:p>
        </p:txBody>
      </p:sp>
      <p:sp>
        <p:nvSpPr>
          <p:cNvPr id="11" name="object 11"/>
          <p:cNvSpPr txBox="1"/>
          <p:nvPr/>
        </p:nvSpPr>
        <p:spPr>
          <a:xfrm>
            <a:off x="14380527" y="7790698"/>
            <a:ext cx="824015" cy="302640"/>
          </a:xfrm>
          <a:prstGeom prst="rect">
            <a:avLst/>
          </a:prstGeom>
        </p:spPr>
        <p:txBody>
          <a:bodyPr vert="horz" wrap="square" lIns="0" tIns="25393" rIns="0" bIns="0" rtlCol="0">
            <a:spAutoFit/>
          </a:bodyPr>
          <a:lstStyle/>
          <a:p>
            <a:pPr marL="25394" defTabSz="1828343">
              <a:spcBef>
                <a:spcPts val="200"/>
              </a:spcBef>
              <a:buClrTx/>
            </a:pPr>
            <a:r>
              <a:rPr sz="1800" b="1" kern="1200" spc="-40" dirty="0">
                <a:solidFill>
                  <a:srgbClr val="363534"/>
                </a:solidFill>
                <a:ea typeface="+mn-ea"/>
              </a:rPr>
              <a:t>A</a:t>
            </a:r>
            <a:r>
              <a:rPr sz="1800" b="1" kern="1200" dirty="0">
                <a:solidFill>
                  <a:srgbClr val="363534"/>
                </a:solidFill>
                <a:ea typeface="+mn-ea"/>
              </a:rPr>
              <a:t>tlanta</a:t>
            </a:r>
            <a:endParaRPr sz="1800" kern="1200">
              <a:solidFill>
                <a:prstClr val="black"/>
              </a:solidFill>
              <a:ea typeface="+mn-ea"/>
            </a:endParaRPr>
          </a:p>
        </p:txBody>
      </p:sp>
      <p:sp>
        <p:nvSpPr>
          <p:cNvPr id="12" name="object 12"/>
          <p:cNvSpPr txBox="1"/>
          <p:nvPr/>
        </p:nvSpPr>
        <p:spPr>
          <a:xfrm>
            <a:off x="16223580" y="9394798"/>
            <a:ext cx="1472816" cy="579639"/>
          </a:xfrm>
          <a:prstGeom prst="rect">
            <a:avLst/>
          </a:prstGeom>
        </p:spPr>
        <p:txBody>
          <a:bodyPr vert="horz" wrap="square" lIns="0" tIns="25393" rIns="0" bIns="0" rtlCol="0">
            <a:spAutoFit/>
          </a:bodyPr>
          <a:lstStyle/>
          <a:p>
            <a:pPr marL="25394" marR="10157" defTabSz="1828343">
              <a:spcBef>
                <a:spcPts val="200"/>
              </a:spcBef>
              <a:buClrTx/>
            </a:pPr>
            <a:r>
              <a:rPr sz="1800" b="1" kern="1200" spc="-10" dirty="0">
                <a:solidFill>
                  <a:srgbClr val="363534"/>
                </a:solidFill>
                <a:ea typeface="+mn-ea"/>
              </a:rPr>
              <a:t>Orange</a:t>
            </a:r>
            <a:r>
              <a:rPr sz="1800" b="1" kern="1200" spc="-120" dirty="0">
                <a:solidFill>
                  <a:srgbClr val="363534"/>
                </a:solidFill>
                <a:ea typeface="+mn-ea"/>
              </a:rPr>
              <a:t> </a:t>
            </a:r>
            <a:r>
              <a:rPr sz="1800" b="1" kern="1200" spc="-10" dirty="0">
                <a:solidFill>
                  <a:srgbClr val="363534"/>
                </a:solidFill>
                <a:ea typeface="+mn-ea"/>
              </a:rPr>
              <a:t>Park/ </a:t>
            </a:r>
            <a:r>
              <a:rPr sz="1800" b="1" kern="1200" spc="-470" dirty="0">
                <a:solidFill>
                  <a:srgbClr val="363534"/>
                </a:solidFill>
                <a:ea typeface="+mn-ea"/>
              </a:rPr>
              <a:t> </a:t>
            </a:r>
            <a:r>
              <a:rPr sz="1800" b="1" kern="1200" spc="-10" dirty="0">
                <a:solidFill>
                  <a:srgbClr val="363534"/>
                </a:solidFill>
                <a:ea typeface="+mn-ea"/>
              </a:rPr>
              <a:t>Jacksonville</a:t>
            </a:r>
            <a:endParaRPr sz="1800" kern="1200">
              <a:solidFill>
                <a:prstClr val="black"/>
              </a:solidFill>
              <a:ea typeface="+mn-ea"/>
            </a:endParaRPr>
          </a:p>
        </p:txBody>
      </p:sp>
      <p:sp>
        <p:nvSpPr>
          <p:cNvPr id="13" name="object 13"/>
          <p:cNvSpPr txBox="1"/>
          <p:nvPr/>
        </p:nvSpPr>
        <p:spPr>
          <a:xfrm>
            <a:off x="14649950" y="10369142"/>
            <a:ext cx="789734" cy="302640"/>
          </a:xfrm>
          <a:prstGeom prst="rect">
            <a:avLst/>
          </a:prstGeom>
        </p:spPr>
        <p:txBody>
          <a:bodyPr vert="horz" wrap="square" lIns="0" tIns="25393" rIns="0" bIns="0" rtlCol="0">
            <a:spAutoFit/>
          </a:bodyPr>
          <a:lstStyle/>
          <a:p>
            <a:pPr marL="25394" defTabSz="1828343">
              <a:spcBef>
                <a:spcPts val="200"/>
              </a:spcBef>
              <a:buClrTx/>
            </a:pPr>
            <a:r>
              <a:rPr sz="1800" b="1" kern="1200" dirty="0">
                <a:solidFill>
                  <a:srgbClr val="363534"/>
                </a:solidFill>
                <a:ea typeface="+mn-ea"/>
              </a:rPr>
              <a:t>Ta</a:t>
            </a:r>
            <a:r>
              <a:rPr sz="1800" b="1" kern="1200" spc="-10" dirty="0">
                <a:solidFill>
                  <a:srgbClr val="363534"/>
                </a:solidFill>
                <a:ea typeface="+mn-ea"/>
              </a:rPr>
              <a:t>m</a:t>
            </a:r>
            <a:r>
              <a:rPr sz="1800" b="1" kern="1200" dirty="0">
                <a:solidFill>
                  <a:srgbClr val="363534"/>
                </a:solidFill>
                <a:ea typeface="+mn-ea"/>
              </a:rPr>
              <a:t>pa</a:t>
            </a:r>
            <a:endParaRPr sz="1800" kern="1200">
              <a:solidFill>
                <a:prstClr val="black"/>
              </a:solidFill>
              <a:ea typeface="+mn-ea"/>
            </a:endParaRPr>
          </a:p>
        </p:txBody>
      </p:sp>
      <p:sp>
        <p:nvSpPr>
          <p:cNvPr id="14" name="object 14"/>
          <p:cNvSpPr txBox="1"/>
          <p:nvPr/>
        </p:nvSpPr>
        <p:spPr>
          <a:xfrm>
            <a:off x="13629644" y="5680254"/>
            <a:ext cx="1170635" cy="302640"/>
          </a:xfrm>
          <a:prstGeom prst="rect">
            <a:avLst/>
          </a:prstGeom>
        </p:spPr>
        <p:txBody>
          <a:bodyPr vert="horz" wrap="square" lIns="0" tIns="25393" rIns="0" bIns="0" rtlCol="0">
            <a:spAutoFit/>
          </a:bodyPr>
          <a:lstStyle/>
          <a:p>
            <a:pPr marL="25394" defTabSz="1828343">
              <a:spcBef>
                <a:spcPts val="200"/>
              </a:spcBef>
              <a:buClrTx/>
            </a:pPr>
            <a:r>
              <a:rPr sz="1800" b="1" kern="1200" dirty="0">
                <a:solidFill>
                  <a:srgbClr val="363534"/>
                </a:solidFill>
                <a:ea typeface="+mn-ea"/>
              </a:rPr>
              <a:t>Colu</a:t>
            </a:r>
            <a:r>
              <a:rPr sz="1800" b="1" kern="1200" spc="-10" dirty="0">
                <a:solidFill>
                  <a:srgbClr val="363534"/>
                </a:solidFill>
                <a:ea typeface="+mn-ea"/>
              </a:rPr>
              <a:t>m</a:t>
            </a:r>
            <a:r>
              <a:rPr sz="1800" b="1" kern="1200" dirty="0">
                <a:solidFill>
                  <a:srgbClr val="363534"/>
                </a:solidFill>
                <a:ea typeface="+mn-ea"/>
              </a:rPr>
              <a:t>bu</a:t>
            </a:r>
            <a:r>
              <a:rPr sz="1800" b="1" kern="1200" spc="-10" dirty="0">
                <a:solidFill>
                  <a:srgbClr val="363534"/>
                </a:solidFill>
                <a:ea typeface="+mn-ea"/>
              </a:rPr>
              <a:t>s</a:t>
            </a:r>
            <a:endParaRPr sz="1800" kern="1200">
              <a:solidFill>
                <a:prstClr val="black"/>
              </a:solidFill>
              <a:ea typeface="+mn-ea"/>
            </a:endParaRPr>
          </a:p>
        </p:txBody>
      </p:sp>
      <p:sp>
        <p:nvSpPr>
          <p:cNvPr id="15" name="object 15"/>
          <p:cNvSpPr txBox="1"/>
          <p:nvPr/>
        </p:nvSpPr>
        <p:spPr>
          <a:xfrm>
            <a:off x="16499097" y="4131513"/>
            <a:ext cx="811319" cy="302640"/>
          </a:xfrm>
          <a:prstGeom prst="rect">
            <a:avLst/>
          </a:prstGeom>
        </p:spPr>
        <p:txBody>
          <a:bodyPr vert="horz" wrap="square" lIns="0" tIns="25393" rIns="0" bIns="0" rtlCol="0">
            <a:spAutoFit/>
          </a:bodyPr>
          <a:lstStyle/>
          <a:p>
            <a:pPr marL="25394" defTabSz="1828343">
              <a:spcBef>
                <a:spcPts val="200"/>
              </a:spcBef>
              <a:buClrTx/>
            </a:pPr>
            <a:r>
              <a:rPr sz="1800" b="1" kern="1200" spc="-40" dirty="0">
                <a:solidFill>
                  <a:srgbClr val="363534"/>
                </a:solidFill>
                <a:ea typeface="+mn-ea"/>
              </a:rPr>
              <a:t>A</a:t>
            </a:r>
            <a:r>
              <a:rPr sz="1800" b="1" kern="1200" dirty="0">
                <a:solidFill>
                  <a:srgbClr val="363534"/>
                </a:solidFill>
                <a:ea typeface="+mn-ea"/>
              </a:rPr>
              <a:t>lb</a:t>
            </a:r>
            <a:r>
              <a:rPr sz="1800" b="1" kern="1200" spc="-10" dirty="0">
                <a:solidFill>
                  <a:srgbClr val="363534"/>
                </a:solidFill>
                <a:ea typeface="+mn-ea"/>
              </a:rPr>
              <a:t>a</a:t>
            </a:r>
            <a:r>
              <a:rPr sz="1800" b="1" kern="1200" dirty="0">
                <a:solidFill>
                  <a:srgbClr val="363534"/>
                </a:solidFill>
                <a:ea typeface="+mn-ea"/>
              </a:rPr>
              <a:t>ny</a:t>
            </a:r>
            <a:endParaRPr sz="1800" kern="1200">
              <a:solidFill>
                <a:prstClr val="black"/>
              </a:solidFill>
              <a:ea typeface="+mn-ea"/>
            </a:endParaRPr>
          </a:p>
        </p:txBody>
      </p:sp>
      <p:sp>
        <p:nvSpPr>
          <p:cNvPr id="16" name="object 16"/>
          <p:cNvSpPr txBox="1"/>
          <p:nvPr/>
        </p:nvSpPr>
        <p:spPr>
          <a:xfrm>
            <a:off x="3134560" y="5635053"/>
            <a:ext cx="954791" cy="302640"/>
          </a:xfrm>
          <a:prstGeom prst="rect">
            <a:avLst/>
          </a:prstGeom>
        </p:spPr>
        <p:txBody>
          <a:bodyPr vert="horz" wrap="square" lIns="0" tIns="25393" rIns="0" bIns="0" rtlCol="0">
            <a:spAutoFit/>
          </a:bodyPr>
          <a:lstStyle/>
          <a:p>
            <a:pPr marL="25394" defTabSz="1828343">
              <a:spcBef>
                <a:spcPts val="200"/>
              </a:spcBef>
              <a:buClrTx/>
            </a:pPr>
            <a:r>
              <a:rPr sz="1800" b="1" kern="1200" spc="-10" dirty="0">
                <a:solidFill>
                  <a:srgbClr val="363534"/>
                </a:solidFill>
                <a:ea typeface="+mn-ea"/>
              </a:rPr>
              <a:t>Oakland</a:t>
            </a:r>
            <a:endParaRPr sz="1800" kern="1200">
              <a:solidFill>
                <a:prstClr val="black"/>
              </a:solidFill>
              <a:ea typeface="+mn-ea"/>
            </a:endParaRPr>
          </a:p>
        </p:txBody>
      </p:sp>
      <p:pic>
        <p:nvPicPr>
          <p:cNvPr id="17" name="object 17"/>
          <p:cNvPicPr/>
          <p:nvPr/>
        </p:nvPicPr>
        <p:blipFill>
          <a:blip r:embed="rId2" cstate="print"/>
          <a:stretch>
            <a:fillRect/>
          </a:stretch>
        </p:blipFill>
        <p:spPr>
          <a:xfrm>
            <a:off x="2623643" y="5636095"/>
            <a:ext cx="530214" cy="639887"/>
          </a:xfrm>
          <a:prstGeom prst="rect">
            <a:avLst/>
          </a:prstGeom>
        </p:spPr>
      </p:pic>
      <p:sp>
        <p:nvSpPr>
          <p:cNvPr id="18" name="object 18"/>
          <p:cNvSpPr txBox="1"/>
          <p:nvPr/>
        </p:nvSpPr>
        <p:spPr>
          <a:xfrm>
            <a:off x="4178483" y="8175916"/>
            <a:ext cx="686891" cy="579639"/>
          </a:xfrm>
          <a:prstGeom prst="rect">
            <a:avLst/>
          </a:prstGeom>
        </p:spPr>
        <p:txBody>
          <a:bodyPr vert="horz" wrap="square" lIns="0" tIns="25393" rIns="0" bIns="0" rtlCol="0">
            <a:spAutoFit/>
          </a:bodyPr>
          <a:lstStyle/>
          <a:p>
            <a:pPr marL="25394" marR="10157" defTabSz="1828343">
              <a:spcBef>
                <a:spcPts val="200"/>
              </a:spcBef>
              <a:buClrTx/>
            </a:pPr>
            <a:r>
              <a:rPr sz="1800" b="1" kern="1200" dirty="0">
                <a:solidFill>
                  <a:srgbClr val="363534"/>
                </a:solidFill>
                <a:ea typeface="+mn-ea"/>
              </a:rPr>
              <a:t>San </a:t>
            </a:r>
            <a:r>
              <a:rPr sz="1800" b="1" kern="1200" spc="10" dirty="0">
                <a:solidFill>
                  <a:srgbClr val="363534"/>
                </a:solidFill>
                <a:ea typeface="+mn-ea"/>
              </a:rPr>
              <a:t> </a:t>
            </a:r>
            <a:r>
              <a:rPr sz="1800" b="1" kern="1200" dirty="0">
                <a:solidFill>
                  <a:srgbClr val="363534"/>
                </a:solidFill>
                <a:ea typeface="+mn-ea"/>
              </a:rPr>
              <a:t>Diego</a:t>
            </a:r>
            <a:endParaRPr sz="1800" kern="1200">
              <a:solidFill>
                <a:prstClr val="black"/>
              </a:solidFill>
              <a:ea typeface="+mn-ea"/>
            </a:endParaRPr>
          </a:p>
        </p:txBody>
      </p:sp>
      <p:grpSp>
        <p:nvGrpSpPr>
          <p:cNvPr id="19" name="object 19"/>
          <p:cNvGrpSpPr/>
          <p:nvPr/>
        </p:nvGrpSpPr>
        <p:grpSpPr>
          <a:xfrm>
            <a:off x="13843456" y="4767615"/>
            <a:ext cx="4139122" cy="5911580"/>
            <a:chOff x="6923531" y="2383535"/>
            <a:chExt cx="2070100" cy="2956560"/>
          </a:xfrm>
        </p:grpSpPr>
        <p:pic>
          <p:nvPicPr>
            <p:cNvPr id="20" name="object 20"/>
            <p:cNvPicPr/>
            <p:nvPr/>
          </p:nvPicPr>
          <p:blipFill>
            <a:blip r:embed="rId4" cstate="print"/>
            <a:stretch>
              <a:fillRect/>
            </a:stretch>
          </p:blipFill>
          <p:spPr>
            <a:xfrm>
              <a:off x="6923531" y="3998988"/>
              <a:ext cx="263651" cy="320027"/>
            </a:xfrm>
            <a:prstGeom prst="rect">
              <a:avLst/>
            </a:prstGeom>
          </p:spPr>
        </p:pic>
        <p:pic>
          <p:nvPicPr>
            <p:cNvPr id="21" name="object 21"/>
            <p:cNvPicPr/>
            <p:nvPr/>
          </p:nvPicPr>
          <p:blipFill>
            <a:blip r:embed="rId2" cstate="print"/>
            <a:stretch>
              <a:fillRect/>
            </a:stretch>
          </p:blipFill>
          <p:spPr>
            <a:xfrm>
              <a:off x="7845551" y="4672596"/>
              <a:ext cx="265175" cy="320027"/>
            </a:xfrm>
            <a:prstGeom prst="rect">
              <a:avLst/>
            </a:prstGeom>
          </p:spPr>
        </p:pic>
        <p:pic>
          <p:nvPicPr>
            <p:cNvPr id="22" name="object 22"/>
            <p:cNvPicPr/>
            <p:nvPr/>
          </p:nvPicPr>
          <p:blipFill>
            <a:blip r:embed="rId2" cstate="print"/>
            <a:stretch>
              <a:fillRect/>
            </a:stretch>
          </p:blipFill>
          <p:spPr>
            <a:xfrm>
              <a:off x="7645907" y="5020068"/>
              <a:ext cx="265175" cy="320027"/>
            </a:xfrm>
            <a:prstGeom prst="rect">
              <a:avLst/>
            </a:prstGeom>
          </p:spPr>
        </p:pic>
        <p:pic>
          <p:nvPicPr>
            <p:cNvPr id="23" name="object 23"/>
            <p:cNvPicPr/>
            <p:nvPr/>
          </p:nvPicPr>
          <p:blipFill>
            <a:blip r:embed="rId4" cstate="print"/>
            <a:stretch>
              <a:fillRect/>
            </a:stretch>
          </p:blipFill>
          <p:spPr>
            <a:xfrm>
              <a:off x="7955279" y="4146816"/>
              <a:ext cx="263651" cy="320027"/>
            </a:xfrm>
            <a:prstGeom prst="rect">
              <a:avLst/>
            </a:prstGeom>
          </p:spPr>
        </p:pic>
        <p:pic>
          <p:nvPicPr>
            <p:cNvPr id="24" name="object 24"/>
            <p:cNvPicPr/>
            <p:nvPr/>
          </p:nvPicPr>
          <p:blipFill>
            <a:blip r:embed="rId2" cstate="print"/>
            <a:stretch>
              <a:fillRect/>
            </a:stretch>
          </p:blipFill>
          <p:spPr>
            <a:xfrm>
              <a:off x="7539227" y="2546616"/>
              <a:ext cx="265175" cy="320027"/>
            </a:xfrm>
            <a:prstGeom prst="rect">
              <a:avLst/>
            </a:prstGeom>
          </p:spPr>
        </p:pic>
        <p:pic>
          <p:nvPicPr>
            <p:cNvPr id="25" name="object 25"/>
            <p:cNvPicPr/>
            <p:nvPr/>
          </p:nvPicPr>
          <p:blipFill>
            <a:blip r:embed="rId5" cstate="print"/>
            <a:stretch>
              <a:fillRect/>
            </a:stretch>
          </p:blipFill>
          <p:spPr>
            <a:xfrm>
              <a:off x="8727947" y="2383535"/>
              <a:ext cx="265175" cy="318515"/>
            </a:xfrm>
            <a:prstGeom prst="rect">
              <a:avLst/>
            </a:prstGeom>
          </p:spPr>
        </p:pic>
      </p:grpSp>
      <p:sp>
        <p:nvSpPr>
          <p:cNvPr id="26" name="object 26"/>
          <p:cNvSpPr txBox="1"/>
          <p:nvPr/>
        </p:nvSpPr>
        <p:spPr>
          <a:xfrm>
            <a:off x="16778169" y="7472011"/>
            <a:ext cx="915430" cy="302640"/>
          </a:xfrm>
          <a:prstGeom prst="rect">
            <a:avLst/>
          </a:prstGeom>
        </p:spPr>
        <p:txBody>
          <a:bodyPr vert="horz" wrap="square" lIns="0" tIns="25393" rIns="0" bIns="0" rtlCol="0">
            <a:spAutoFit/>
          </a:bodyPr>
          <a:lstStyle/>
          <a:p>
            <a:pPr marL="25394" defTabSz="1828343">
              <a:spcBef>
                <a:spcPts val="200"/>
              </a:spcBef>
              <a:buClrTx/>
            </a:pPr>
            <a:r>
              <a:rPr sz="1800" b="1" kern="1200" dirty="0">
                <a:solidFill>
                  <a:srgbClr val="363534"/>
                </a:solidFill>
                <a:ea typeface="+mn-ea"/>
              </a:rPr>
              <a:t>Durha</a:t>
            </a:r>
            <a:r>
              <a:rPr sz="1800" b="1" kern="1200" spc="-10" dirty="0">
                <a:solidFill>
                  <a:srgbClr val="363534"/>
                </a:solidFill>
                <a:ea typeface="+mn-ea"/>
              </a:rPr>
              <a:t>m</a:t>
            </a:r>
            <a:endParaRPr sz="1800" kern="1200">
              <a:solidFill>
                <a:prstClr val="black"/>
              </a:solidFill>
              <a:ea typeface="+mn-ea"/>
            </a:endParaRPr>
          </a:p>
        </p:txBody>
      </p:sp>
      <p:sp>
        <p:nvSpPr>
          <p:cNvPr id="27" name="object 27"/>
          <p:cNvSpPr txBox="1"/>
          <p:nvPr/>
        </p:nvSpPr>
        <p:spPr>
          <a:xfrm>
            <a:off x="11911020" y="9643401"/>
            <a:ext cx="1046207" cy="302640"/>
          </a:xfrm>
          <a:prstGeom prst="rect">
            <a:avLst/>
          </a:prstGeom>
        </p:spPr>
        <p:txBody>
          <a:bodyPr vert="horz" wrap="square" lIns="0" tIns="25393" rIns="0" bIns="0" rtlCol="0">
            <a:spAutoFit/>
          </a:bodyPr>
          <a:lstStyle/>
          <a:p>
            <a:pPr marL="25394" defTabSz="1828343">
              <a:spcBef>
                <a:spcPts val="200"/>
              </a:spcBef>
              <a:buClrTx/>
            </a:pPr>
            <a:r>
              <a:rPr sz="1800" b="1" kern="1200" spc="-20" dirty="0">
                <a:solidFill>
                  <a:srgbClr val="363534"/>
                </a:solidFill>
                <a:ea typeface="+mn-ea"/>
              </a:rPr>
              <a:t>Lafayette</a:t>
            </a:r>
            <a:endParaRPr sz="1800" kern="1200">
              <a:solidFill>
                <a:prstClr val="black"/>
              </a:solidFill>
              <a:ea typeface="+mn-ea"/>
            </a:endParaRPr>
          </a:p>
        </p:txBody>
      </p:sp>
      <p:sp>
        <p:nvSpPr>
          <p:cNvPr id="28" name="object 28"/>
          <p:cNvSpPr txBox="1"/>
          <p:nvPr/>
        </p:nvSpPr>
        <p:spPr>
          <a:xfrm>
            <a:off x="14942992" y="6744746"/>
            <a:ext cx="1006848" cy="302640"/>
          </a:xfrm>
          <a:prstGeom prst="rect">
            <a:avLst/>
          </a:prstGeom>
        </p:spPr>
        <p:txBody>
          <a:bodyPr vert="horz" wrap="square" lIns="0" tIns="25393" rIns="0" bIns="0" rtlCol="0">
            <a:spAutoFit/>
          </a:bodyPr>
          <a:lstStyle/>
          <a:p>
            <a:pPr marL="25394" defTabSz="1828343">
              <a:spcBef>
                <a:spcPts val="200"/>
              </a:spcBef>
              <a:buClrTx/>
            </a:pPr>
            <a:r>
              <a:rPr sz="1800" b="1" kern="1200" dirty="0">
                <a:solidFill>
                  <a:srgbClr val="363534"/>
                </a:solidFill>
                <a:ea typeface="+mn-ea"/>
              </a:rPr>
              <a:t>Lebanon</a:t>
            </a:r>
            <a:endParaRPr sz="1800" kern="1200">
              <a:solidFill>
                <a:prstClr val="black"/>
              </a:solidFill>
              <a:ea typeface="+mn-ea"/>
            </a:endParaRPr>
          </a:p>
        </p:txBody>
      </p:sp>
      <p:pic>
        <p:nvPicPr>
          <p:cNvPr id="29" name="object 29"/>
          <p:cNvPicPr/>
          <p:nvPr/>
        </p:nvPicPr>
        <p:blipFill>
          <a:blip r:embed="rId2" cstate="print"/>
          <a:stretch>
            <a:fillRect/>
          </a:stretch>
        </p:blipFill>
        <p:spPr>
          <a:xfrm>
            <a:off x="2727251" y="5032749"/>
            <a:ext cx="530212" cy="639887"/>
          </a:xfrm>
          <a:prstGeom prst="rect">
            <a:avLst/>
          </a:prstGeom>
        </p:spPr>
      </p:pic>
      <p:sp>
        <p:nvSpPr>
          <p:cNvPr id="30" name="object 30"/>
          <p:cNvSpPr txBox="1"/>
          <p:nvPr/>
        </p:nvSpPr>
        <p:spPr>
          <a:xfrm>
            <a:off x="3296570" y="5079956"/>
            <a:ext cx="1362355" cy="302640"/>
          </a:xfrm>
          <a:prstGeom prst="rect">
            <a:avLst/>
          </a:prstGeom>
        </p:spPr>
        <p:txBody>
          <a:bodyPr vert="horz" wrap="square" lIns="0" tIns="25393" rIns="0" bIns="0" rtlCol="0">
            <a:spAutoFit/>
          </a:bodyPr>
          <a:lstStyle/>
          <a:p>
            <a:pPr marL="25394" defTabSz="1828343">
              <a:spcBef>
                <a:spcPts val="200"/>
              </a:spcBef>
              <a:buClrTx/>
            </a:pPr>
            <a:r>
              <a:rPr sz="1800" b="1" kern="1200" spc="-10" dirty="0">
                <a:solidFill>
                  <a:srgbClr val="363534"/>
                </a:solidFill>
                <a:ea typeface="+mn-ea"/>
              </a:rPr>
              <a:t>Sacramento</a:t>
            </a:r>
            <a:endParaRPr sz="1800" kern="1200">
              <a:solidFill>
                <a:prstClr val="black"/>
              </a:solidFill>
              <a:ea typeface="+mn-ea"/>
            </a:endParaRPr>
          </a:p>
        </p:txBody>
      </p:sp>
      <p:sp>
        <p:nvSpPr>
          <p:cNvPr id="31" name="object 31"/>
          <p:cNvSpPr txBox="1"/>
          <p:nvPr/>
        </p:nvSpPr>
        <p:spPr>
          <a:xfrm>
            <a:off x="12880034" y="12508333"/>
            <a:ext cx="2362855" cy="302640"/>
          </a:xfrm>
          <a:prstGeom prst="rect">
            <a:avLst/>
          </a:prstGeom>
        </p:spPr>
        <p:txBody>
          <a:bodyPr vert="horz" wrap="square" lIns="0" tIns="25393" rIns="0" bIns="0" rtlCol="0">
            <a:spAutoFit/>
          </a:bodyPr>
          <a:lstStyle/>
          <a:p>
            <a:pPr marL="25394" defTabSz="1828343">
              <a:spcBef>
                <a:spcPts val="200"/>
              </a:spcBef>
              <a:buClrTx/>
            </a:pPr>
            <a:r>
              <a:rPr sz="1800" b="1" i="1" kern="1200" dirty="0">
                <a:solidFill>
                  <a:srgbClr val="363534"/>
                </a:solidFill>
                <a:ea typeface="+mn-ea"/>
              </a:rPr>
              <a:t>U.S.</a:t>
            </a:r>
            <a:r>
              <a:rPr sz="1800" b="1" i="1" kern="1200" spc="-30" dirty="0">
                <a:solidFill>
                  <a:srgbClr val="363534"/>
                </a:solidFill>
                <a:ea typeface="+mn-ea"/>
              </a:rPr>
              <a:t> </a:t>
            </a:r>
            <a:r>
              <a:rPr sz="1800" b="1" i="1" kern="1200" spc="-10" dirty="0">
                <a:solidFill>
                  <a:srgbClr val="363534"/>
                </a:solidFill>
                <a:ea typeface="+mn-ea"/>
              </a:rPr>
              <a:t>Delivery</a:t>
            </a:r>
            <a:r>
              <a:rPr sz="1800" b="1" i="1" kern="1200" spc="-70" dirty="0">
                <a:solidFill>
                  <a:srgbClr val="363534"/>
                </a:solidFill>
                <a:ea typeface="+mn-ea"/>
              </a:rPr>
              <a:t> </a:t>
            </a:r>
            <a:r>
              <a:rPr sz="1800" b="1" i="1" kern="1200" spc="-10" dirty="0">
                <a:solidFill>
                  <a:srgbClr val="363534"/>
                </a:solidFill>
                <a:ea typeface="+mn-ea"/>
              </a:rPr>
              <a:t>Centers</a:t>
            </a:r>
            <a:endParaRPr sz="1800" kern="1200">
              <a:solidFill>
                <a:prstClr val="black"/>
              </a:solidFill>
              <a:ea typeface="+mn-ea"/>
            </a:endParaRPr>
          </a:p>
        </p:txBody>
      </p:sp>
      <p:grpSp>
        <p:nvGrpSpPr>
          <p:cNvPr id="32" name="object 32"/>
          <p:cNvGrpSpPr/>
          <p:nvPr/>
        </p:nvGrpSpPr>
        <p:grpSpPr>
          <a:xfrm>
            <a:off x="3668835" y="4206931"/>
            <a:ext cx="14724355" cy="8566459"/>
            <a:chOff x="1834895" y="2103120"/>
            <a:chExt cx="7364095" cy="4284345"/>
          </a:xfrm>
        </p:grpSpPr>
        <p:pic>
          <p:nvPicPr>
            <p:cNvPr id="33" name="object 33"/>
            <p:cNvPicPr/>
            <p:nvPr/>
          </p:nvPicPr>
          <p:blipFill>
            <a:blip r:embed="rId6" cstate="print"/>
            <a:stretch>
              <a:fillRect/>
            </a:stretch>
          </p:blipFill>
          <p:spPr>
            <a:xfrm>
              <a:off x="8170163" y="3485388"/>
              <a:ext cx="265175" cy="350519"/>
            </a:xfrm>
            <a:prstGeom prst="rect">
              <a:avLst/>
            </a:prstGeom>
          </p:spPr>
        </p:pic>
        <p:pic>
          <p:nvPicPr>
            <p:cNvPr id="34" name="object 34"/>
            <p:cNvPicPr/>
            <p:nvPr/>
          </p:nvPicPr>
          <p:blipFill>
            <a:blip r:embed="rId7" cstate="print"/>
            <a:stretch>
              <a:fillRect/>
            </a:stretch>
          </p:blipFill>
          <p:spPr>
            <a:xfrm>
              <a:off x="1834895" y="3959352"/>
              <a:ext cx="263652" cy="350519"/>
            </a:xfrm>
            <a:prstGeom prst="rect">
              <a:avLst/>
            </a:prstGeom>
          </p:spPr>
        </p:pic>
        <p:pic>
          <p:nvPicPr>
            <p:cNvPr id="35" name="object 35"/>
            <p:cNvPicPr/>
            <p:nvPr/>
          </p:nvPicPr>
          <p:blipFill>
            <a:blip r:embed="rId6" cstate="print"/>
            <a:stretch>
              <a:fillRect/>
            </a:stretch>
          </p:blipFill>
          <p:spPr>
            <a:xfrm>
              <a:off x="7321295" y="4035552"/>
              <a:ext cx="265175" cy="350519"/>
            </a:xfrm>
            <a:prstGeom prst="rect">
              <a:avLst/>
            </a:prstGeom>
          </p:spPr>
        </p:pic>
        <p:pic>
          <p:nvPicPr>
            <p:cNvPr id="36" name="object 36"/>
            <p:cNvPicPr/>
            <p:nvPr/>
          </p:nvPicPr>
          <p:blipFill>
            <a:blip r:embed="rId7" cstate="print"/>
            <a:stretch>
              <a:fillRect/>
            </a:stretch>
          </p:blipFill>
          <p:spPr>
            <a:xfrm>
              <a:off x="7411211" y="2802636"/>
              <a:ext cx="263651" cy="350519"/>
            </a:xfrm>
            <a:prstGeom prst="rect">
              <a:avLst/>
            </a:prstGeom>
          </p:spPr>
        </p:pic>
        <p:pic>
          <p:nvPicPr>
            <p:cNvPr id="37" name="object 37"/>
            <p:cNvPicPr/>
            <p:nvPr/>
          </p:nvPicPr>
          <p:blipFill>
            <a:blip r:embed="rId7" cstate="print"/>
            <a:stretch>
              <a:fillRect/>
            </a:stretch>
          </p:blipFill>
          <p:spPr>
            <a:xfrm>
              <a:off x="8616695" y="2103120"/>
              <a:ext cx="263651" cy="350520"/>
            </a:xfrm>
            <a:prstGeom prst="rect">
              <a:avLst/>
            </a:prstGeom>
          </p:spPr>
        </p:pic>
        <p:sp>
          <p:nvSpPr>
            <p:cNvPr id="38" name="object 38"/>
            <p:cNvSpPr/>
            <p:nvPr/>
          </p:nvSpPr>
          <p:spPr>
            <a:xfrm>
              <a:off x="6021324" y="3512819"/>
              <a:ext cx="1873250" cy="2874645"/>
            </a:xfrm>
            <a:custGeom>
              <a:avLst/>
              <a:gdLst/>
              <a:ahLst/>
              <a:cxnLst/>
              <a:rect l="l" t="t" r="r" b="b"/>
              <a:pathLst>
                <a:path w="1873250" h="2874645">
                  <a:moveTo>
                    <a:pt x="333756" y="2712262"/>
                  </a:moveTo>
                  <a:lnTo>
                    <a:pt x="206248" y="2712262"/>
                  </a:lnTo>
                  <a:lnTo>
                    <a:pt x="166878" y="2612136"/>
                  </a:lnTo>
                  <a:lnTo>
                    <a:pt x="127508" y="2712262"/>
                  </a:lnTo>
                  <a:lnTo>
                    <a:pt x="0" y="2712262"/>
                  </a:lnTo>
                  <a:lnTo>
                    <a:pt x="103124" y="2774137"/>
                  </a:lnTo>
                  <a:lnTo>
                    <a:pt x="63754" y="2874264"/>
                  </a:lnTo>
                  <a:lnTo>
                    <a:pt x="166878" y="2812377"/>
                  </a:lnTo>
                  <a:lnTo>
                    <a:pt x="270002" y="2874264"/>
                  </a:lnTo>
                  <a:lnTo>
                    <a:pt x="230632" y="2774137"/>
                  </a:lnTo>
                  <a:lnTo>
                    <a:pt x="333756" y="2712262"/>
                  </a:lnTo>
                  <a:close/>
                </a:path>
                <a:path w="1873250" h="2874645">
                  <a:moveTo>
                    <a:pt x="352044" y="1553972"/>
                  </a:moveTo>
                  <a:lnTo>
                    <a:pt x="224536" y="1553972"/>
                  </a:lnTo>
                  <a:lnTo>
                    <a:pt x="185166" y="1453896"/>
                  </a:lnTo>
                  <a:lnTo>
                    <a:pt x="145796" y="1553972"/>
                  </a:lnTo>
                  <a:lnTo>
                    <a:pt x="18288" y="1553972"/>
                  </a:lnTo>
                  <a:lnTo>
                    <a:pt x="121412" y="1615948"/>
                  </a:lnTo>
                  <a:lnTo>
                    <a:pt x="82042" y="1716024"/>
                  </a:lnTo>
                  <a:lnTo>
                    <a:pt x="185166" y="1654175"/>
                  </a:lnTo>
                  <a:lnTo>
                    <a:pt x="288290" y="1716024"/>
                  </a:lnTo>
                  <a:lnTo>
                    <a:pt x="248920" y="1615948"/>
                  </a:lnTo>
                  <a:lnTo>
                    <a:pt x="352044" y="1553972"/>
                  </a:lnTo>
                  <a:close/>
                </a:path>
                <a:path w="1873250" h="2874645">
                  <a:moveTo>
                    <a:pt x="1872996" y="100076"/>
                  </a:moveTo>
                  <a:lnTo>
                    <a:pt x="1745488" y="100076"/>
                  </a:lnTo>
                  <a:lnTo>
                    <a:pt x="1706118" y="0"/>
                  </a:lnTo>
                  <a:lnTo>
                    <a:pt x="1666748" y="100076"/>
                  </a:lnTo>
                  <a:lnTo>
                    <a:pt x="1539240" y="100076"/>
                  </a:lnTo>
                  <a:lnTo>
                    <a:pt x="1642364" y="162052"/>
                  </a:lnTo>
                  <a:lnTo>
                    <a:pt x="1602994" y="262128"/>
                  </a:lnTo>
                  <a:lnTo>
                    <a:pt x="1706118" y="200279"/>
                  </a:lnTo>
                  <a:lnTo>
                    <a:pt x="1809242" y="262128"/>
                  </a:lnTo>
                  <a:lnTo>
                    <a:pt x="1769872" y="162052"/>
                  </a:lnTo>
                  <a:lnTo>
                    <a:pt x="1872996" y="100076"/>
                  </a:lnTo>
                  <a:close/>
                </a:path>
              </a:pathLst>
            </a:custGeom>
            <a:solidFill>
              <a:srgbClr val="FF0000"/>
            </a:solidFill>
          </p:spPr>
          <p:txBody>
            <a:bodyPr wrap="square" lIns="0" tIns="0" rIns="0" bIns="0" rtlCol="0"/>
            <a:lstStyle/>
            <a:p>
              <a:pPr defTabSz="1828343">
                <a:buClrTx/>
              </a:pPr>
              <a:endParaRPr sz="3599" kern="1200">
                <a:solidFill>
                  <a:prstClr val="black"/>
                </a:solidFill>
                <a:latin typeface="Calibri"/>
                <a:ea typeface="+mn-ea"/>
                <a:cs typeface="+mn-cs"/>
              </a:endParaRPr>
            </a:p>
          </p:txBody>
        </p:sp>
        <p:pic>
          <p:nvPicPr>
            <p:cNvPr id="39" name="object 39"/>
            <p:cNvPicPr/>
            <p:nvPr/>
          </p:nvPicPr>
          <p:blipFill>
            <a:blip r:embed="rId6" cstate="print"/>
            <a:stretch>
              <a:fillRect/>
            </a:stretch>
          </p:blipFill>
          <p:spPr>
            <a:xfrm>
              <a:off x="5925311" y="3918204"/>
              <a:ext cx="265175" cy="350519"/>
            </a:xfrm>
            <a:prstGeom prst="rect">
              <a:avLst/>
            </a:prstGeom>
          </p:spPr>
        </p:pic>
        <p:pic>
          <p:nvPicPr>
            <p:cNvPr id="40" name="object 40"/>
            <p:cNvPicPr/>
            <p:nvPr/>
          </p:nvPicPr>
          <p:blipFill>
            <a:blip r:embed="rId7" cstate="print"/>
            <a:stretch>
              <a:fillRect/>
            </a:stretch>
          </p:blipFill>
          <p:spPr>
            <a:xfrm>
              <a:off x="8935212" y="2223516"/>
              <a:ext cx="263651" cy="350520"/>
            </a:xfrm>
            <a:prstGeom prst="rect">
              <a:avLst/>
            </a:prstGeom>
          </p:spPr>
        </p:pic>
        <p:pic>
          <p:nvPicPr>
            <p:cNvPr id="41" name="object 41"/>
            <p:cNvPicPr/>
            <p:nvPr/>
          </p:nvPicPr>
          <p:blipFill>
            <a:blip r:embed="rId6" cstate="print"/>
            <a:stretch>
              <a:fillRect/>
            </a:stretch>
          </p:blipFill>
          <p:spPr>
            <a:xfrm>
              <a:off x="2801111" y="4046220"/>
              <a:ext cx="265175" cy="350519"/>
            </a:xfrm>
            <a:prstGeom prst="rect">
              <a:avLst/>
            </a:prstGeom>
          </p:spPr>
        </p:pic>
      </p:grpSp>
      <p:sp>
        <p:nvSpPr>
          <p:cNvPr id="42" name="object 42"/>
          <p:cNvSpPr txBox="1"/>
          <p:nvPr/>
        </p:nvSpPr>
        <p:spPr>
          <a:xfrm>
            <a:off x="11270598" y="8487240"/>
            <a:ext cx="1348389" cy="302640"/>
          </a:xfrm>
          <a:prstGeom prst="rect">
            <a:avLst/>
          </a:prstGeom>
        </p:spPr>
        <p:txBody>
          <a:bodyPr vert="horz" wrap="square" lIns="0" tIns="25393" rIns="0" bIns="0" rtlCol="0">
            <a:spAutoFit/>
          </a:bodyPr>
          <a:lstStyle/>
          <a:p>
            <a:pPr marL="25394" defTabSz="1828343">
              <a:spcBef>
                <a:spcPts val="200"/>
              </a:spcBef>
              <a:buClrTx/>
            </a:pPr>
            <a:r>
              <a:rPr sz="1800" b="1" kern="1200" dirty="0">
                <a:solidFill>
                  <a:srgbClr val="363534"/>
                </a:solidFill>
                <a:ea typeface="+mn-ea"/>
              </a:rPr>
              <a:t>Hot Spring</a:t>
            </a:r>
            <a:r>
              <a:rPr sz="1800" b="1" kern="1200" spc="-10" dirty="0">
                <a:solidFill>
                  <a:srgbClr val="363534"/>
                </a:solidFill>
                <a:ea typeface="+mn-ea"/>
              </a:rPr>
              <a:t>s</a:t>
            </a:r>
            <a:endParaRPr sz="1800" kern="1200">
              <a:solidFill>
                <a:prstClr val="black"/>
              </a:solidFill>
              <a:ea typeface="+mn-ea"/>
            </a:endParaRPr>
          </a:p>
        </p:txBody>
      </p:sp>
      <p:sp>
        <p:nvSpPr>
          <p:cNvPr id="43" name="object 43"/>
          <p:cNvSpPr txBox="1"/>
          <p:nvPr/>
        </p:nvSpPr>
        <p:spPr>
          <a:xfrm>
            <a:off x="6147739" y="8177694"/>
            <a:ext cx="865914" cy="302640"/>
          </a:xfrm>
          <a:prstGeom prst="rect">
            <a:avLst/>
          </a:prstGeom>
        </p:spPr>
        <p:txBody>
          <a:bodyPr vert="horz" wrap="square" lIns="0" tIns="25393" rIns="0" bIns="0" rtlCol="0">
            <a:spAutoFit/>
          </a:bodyPr>
          <a:lstStyle/>
          <a:p>
            <a:pPr marL="25394" defTabSz="1828343">
              <a:spcBef>
                <a:spcPts val="200"/>
              </a:spcBef>
              <a:buClrTx/>
            </a:pPr>
            <a:r>
              <a:rPr sz="1800" b="1" kern="1200" dirty="0">
                <a:solidFill>
                  <a:srgbClr val="363534"/>
                </a:solidFill>
                <a:ea typeface="+mn-ea"/>
              </a:rPr>
              <a:t>Tu</a:t>
            </a:r>
            <a:r>
              <a:rPr sz="1800" b="1" kern="1200" spc="-10" dirty="0">
                <a:solidFill>
                  <a:srgbClr val="363534"/>
                </a:solidFill>
                <a:ea typeface="+mn-ea"/>
              </a:rPr>
              <a:t>cs</a:t>
            </a:r>
            <a:r>
              <a:rPr sz="1800" b="1" kern="1200" dirty="0">
                <a:solidFill>
                  <a:srgbClr val="363534"/>
                </a:solidFill>
                <a:ea typeface="+mn-ea"/>
              </a:rPr>
              <a:t>on</a:t>
            </a:r>
            <a:endParaRPr sz="1800" kern="1200">
              <a:solidFill>
                <a:prstClr val="black"/>
              </a:solidFill>
              <a:ea typeface="+mn-ea"/>
            </a:endParaRPr>
          </a:p>
        </p:txBody>
      </p:sp>
      <p:sp>
        <p:nvSpPr>
          <p:cNvPr id="44" name="object 44"/>
          <p:cNvSpPr txBox="1"/>
          <p:nvPr/>
        </p:nvSpPr>
        <p:spPr>
          <a:xfrm>
            <a:off x="18418838" y="4550757"/>
            <a:ext cx="1307759" cy="302640"/>
          </a:xfrm>
          <a:prstGeom prst="rect">
            <a:avLst/>
          </a:prstGeom>
        </p:spPr>
        <p:txBody>
          <a:bodyPr vert="horz" wrap="square" lIns="0" tIns="25393" rIns="0" bIns="0" rtlCol="0">
            <a:spAutoFit/>
          </a:bodyPr>
          <a:lstStyle/>
          <a:p>
            <a:pPr marL="25394" defTabSz="1828343">
              <a:spcBef>
                <a:spcPts val="200"/>
              </a:spcBef>
              <a:buClrTx/>
            </a:pPr>
            <a:r>
              <a:rPr sz="1800" b="1" kern="1200" spc="-10" dirty="0">
                <a:solidFill>
                  <a:srgbClr val="363534"/>
                </a:solidFill>
                <a:ea typeface="+mn-ea"/>
              </a:rPr>
              <a:t>Gales</a:t>
            </a:r>
            <a:r>
              <a:rPr sz="1800" b="1" kern="1200" spc="-110" dirty="0">
                <a:solidFill>
                  <a:srgbClr val="363534"/>
                </a:solidFill>
                <a:ea typeface="+mn-ea"/>
              </a:rPr>
              <a:t> </a:t>
            </a:r>
            <a:r>
              <a:rPr sz="1800" b="1" kern="1200" spc="-10" dirty="0">
                <a:solidFill>
                  <a:srgbClr val="363534"/>
                </a:solidFill>
                <a:ea typeface="+mn-ea"/>
              </a:rPr>
              <a:t>Ferry</a:t>
            </a:r>
            <a:endParaRPr sz="1800" kern="1200">
              <a:solidFill>
                <a:prstClr val="black"/>
              </a:solidFill>
              <a:ea typeface="+mn-ea"/>
            </a:endParaRPr>
          </a:p>
        </p:txBody>
      </p:sp>
      <p:sp>
        <p:nvSpPr>
          <p:cNvPr id="45" name="object 45"/>
          <p:cNvSpPr txBox="1"/>
          <p:nvPr/>
        </p:nvSpPr>
        <p:spPr>
          <a:xfrm>
            <a:off x="17007983" y="10697733"/>
            <a:ext cx="702127" cy="302640"/>
          </a:xfrm>
          <a:prstGeom prst="rect">
            <a:avLst/>
          </a:prstGeom>
        </p:spPr>
        <p:txBody>
          <a:bodyPr vert="horz" wrap="square" lIns="0" tIns="25393" rIns="0" bIns="0" rtlCol="0">
            <a:spAutoFit/>
          </a:bodyPr>
          <a:lstStyle/>
          <a:p>
            <a:pPr marL="25394" defTabSz="1828343">
              <a:spcBef>
                <a:spcPts val="200"/>
              </a:spcBef>
              <a:buClrTx/>
            </a:pPr>
            <a:r>
              <a:rPr sz="1800" b="1" kern="1200" spc="10" dirty="0">
                <a:solidFill>
                  <a:srgbClr val="363534"/>
                </a:solidFill>
                <a:ea typeface="+mn-ea"/>
              </a:rPr>
              <a:t>M</a:t>
            </a:r>
            <a:r>
              <a:rPr sz="1800" b="1" kern="1200" dirty="0">
                <a:solidFill>
                  <a:srgbClr val="363534"/>
                </a:solidFill>
                <a:ea typeface="+mn-ea"/>
              </a:rPr>
              <a:t>ia</a:t>
            </a:r>
            <a:r>
              <a:rPr sz="1800" b="1" kern="1200" spc="-10" dirty="0">
                <a:solidFill>
                  <a:srgbClr val="363534"/>
                </a:solidFill>
                <a:ea typeface="+mn-ea"/>
              </a:rPr>
              <a:t>m</a:t>
            </a:r>
            <a:r>
              <a:rPr sz="1800" b="1" kern="1200" dirty="0">
                <a:solidFill>
                  <a:srgbClr val="363534"/>
                </a:solidFill>
                <a:ea typeface="+mn-ea"/>
              </a:rPr>
              <a:t>i</a:t>
            </a:r>
            <a:endParaRPr sz="1800" kern="1200">
              <a:solidFill>
                <a:prstClr val="black"/>
              </a:solidFill>
              <a:ea typeface="+mn-ea"/>
            </a:endParaRPr>
          </a:p>
        </p:txBody>
      </p:sp>
      <p:grpSp>
        <p:nvGrpSpPr>
          <p:cNvPr id="46" name="object 46"/>
          <p:cNvGrpSpPr/>
          <p:nvPr/>
        </p:nvGrpSpPr>
        <p:grpSpPr>
          <a:xfrm>
            <a:off x="12755606" y="6272938"/>
            <a:ext cx="4272437" cy="5062171"/>
            <a:chOff x="6379464" y="3136392"/>
            <a:chExt cx="2136775" cy="2531745"/>
          </a:xfrm>
        </p:grpSpPr>
        <p:pic>
          <p:nvPicPr>
            <p:cNvPr id="47" name="object 47"/>
            <p:cNvPicPr/>
            <p:nvPr/>
          </p:nvPicPr>
          <p:blipFill>
            <a:blip r:embed="rId7" cstate="print"/>
            <a:stretch>
              <a:fillRect/>
            </a:stretch>
          </p:blipFill>
          <p:spPr>
            <a:xfrm>
              <a:off x="6379464" y="3136392"/>
              <a:ext cx="263652" cy="350520"/>
            </a:xfrm>
            <a:prstGeom prst="rect">
              <a:avLst/>
            </a:prstGeom>
          </p:spPr>
        </p:pic>
        <p:pic>
          <p:nvPicPr>
            <p:cNvPr id="48" name="object 48"/>
            <p:cNvPicPr/>
            <p:nvPr/>
          </p:nvPicPr>
          <p:blipFill>
            <a:blip r:embed="rId8" cstate="print"/>
            <a:stretch>
              <a:fillRect/>
            </a:stretch>
          </p:blipFill>
          <p:spPr>
            <a:xfrm>
              <a:off x="7414260" y="4443971"/>
              <a:ext cx="265175" cy="349008"/>
            </a:xfrm>
            <a:prstGeom prst="rect">
              <a:avLst/>
            </a:prstGeom>
          </p:spPr>
        </p:pic>
        <p:pic>
          <p:nvPicPr>
            <p:cNvPr id="49" name="object 49"/>
            <p:cNvPicPr/>
            <p:nvPr/>
          </p:nvPicPr>
          <p:blipFill>
            <a:blip r:embed="rId7" cstate="print"/>
            <a:stretch>
              <a:fillRect/>
            </a:stretch>
          </p:blipFill>
          <p:spPr>
            <a:xfrm>
              <a:off x="8252460" y="5317236"/>
              <a:ext cx="263651" cy="350519"/>
            </a:xfrm>
            <a:prstGeom prst="rect">
              <a:avLst/>
            </a:prstGeom>
          </p:spPr>
        </p:pic>
      </p:grpSp>
      <p:sp>
        <p:nvSpPr>
          <p:cNvPr id="50" name="object 50"/>
          <p:cNvSpPr txBox="1"/>
          <p:nvPr/>
        </p:nvSpPr>
        <p:spPr>
          <a:xfrm>
            <a:off x="11775928" y="6893549"/>
            <a:ext cx="1867683" cy="302640"/>
          </a:xfrm>
          <a:prstGeom prst="rect">
            <a:avLst/>
          </a:prstGeom>
        </p:spPr>
        <p:txBody>
          <a:bodyPr vert="horz" wrap="square" lIns="0" tIns="25393" rIns="0" bIns="0" rtlCol="0">
            <a:spAutoFit/>
          </a:bodyPr>
          <a:lstStyle/>
          <a:p>
            <a:pPr marL="25394" defTabSz="1828343">
              <a:spcBef>
                <a:spcPts val="200"/>
              </a:spcBef>
              <a:buClrTx/>
            </a:pPr>
            <a:r>
              <a:rPr sz="1800" b="1" kern="1200" spc="-10" dirty="0">
                <a:solidFill>
                  <a:srgbClr val="363534"/>
                </a:solidFill>
                <a:ea typeface="+mn-ea"/>
              </a:rPr>
              <a:t>Fairview</a:t>
            </a:r>
            <a:r>
              <a:rPr sz="1800" b="1" kern="1200" spc="-110" dirty="0">
                <a:solidFill>
                  <a:srgbClr val="363534"/>
                </a:solidFill>
                <a:ea typeface="+mn-ea"/>
              </a:rPr>
              <a:t> </a:t>
            </a:r>
            <a:r>
              <a:rPr sz="1800" b="1" kern="1200" dirty="0">
                <a:solidFill>
                  <a:srgbClr val="363534"/>
                </a:solidFill>
                <a:ea typeface="+mn-ea"/>
              </a:rPr>
              <a:t>Heights</a:t>
            </a:r>
            <a:endParaRPr sz="1800" kern="1200">
              <a:solidFill>
                <a:prstClr val="black"/>
              </a:solidFill>
              <a:ea typeface="+mn-ea"/>
            </a:endParaRPr>
          </a:p>
        </p:txBody>
      </p:sp>
      <p:sp>
        <p:nvSpPr>
          <p:cNvPr id="51" name="object 51"/>
          <p:cNvSpPr txBox="1"/>
          <p:nvPr/>
        </p:nvSpPr>
        <p:spPr>
          <a:xfrm>
            <a:off x="14777936" y="4379099"/>
            <a:ext cx="1131275" cy="797647"/>
          </a:xfrm>
          <a:prstGeom prst="rect">
            <a:avLst/>
          </a:prstGeom>
        </p:spPr>
        <p:txBody>
          <a:bodyPr vert="horz" wrap="square" lIns="0" tIns="25393" rIns="0" bIns="0" rtlCol="0">
            <a:spAutoFit/>
          </a:bodyPr>
          <a:lstStyle/>
          <a:p>
            <a:pPr marR="93957" algn="r" defTabSz="1828343">
              <a:spcBef>
                <a:spcPts val="200"/>
              </a:spcBef>
              <a:buClrTx/>
            </a:pPr>
            <a:r>
              <a:rPr sz="1800" b="1" kern="1200" dirty="0">
                <a:solidFill>
                  <a:srgbClr val="363534"/>
                </a:solidFill>
                <a:ea typeface="+mn-ea"/>
              </a:rPr>
              <a:t>Buffalo</a:t>
            </a:r>
            <a:endParaRPr sz="1800" kern="1200">
              <a:solidFill>
                <a:prstClr val="black"/>
              </a:solidFill>
              <a:ea typeface="+mn-ea"/>
            </a:endParaRPr>
          </a:p>
          <a:p>
            <a:pPr marR="10157" algn="r" defTabSz="1828343">
              <a:spcBef>
                <a:spcPts val="1650"/>
              </a:spcBef>
              <a:buClrTx/>
            </a:pPr>
            <a:r>
              <a:rPr sz="1800" b="1" kern="1200" spc="-10" dirty="0">
                <a:solidFill>
                  <a:srgbClr val="363534"/>
                </a:solidFill>
                <a:ea typeface="+mn-ea"/>
              </a:rPr>
              <a:t>Cleveland</a:t>
            </a:r>
            <a:endParaRPr sz="1800" kern="1200">
              <a:solidFill>
                <a:prstClr val="black"/>
              </a:solidFill>
              <a:ea typeface="+mn-ea"/>
            </a:endParaRPr>
          </a:p>
        </p:txBody>
      </p:sp>
      <p:sp>
        <p:nvSpPr>
          <p:cNvPr id="52" name="object 52"/>
          <p:cNvSpPr txBox="1"/>
          <p:nvPr/>
        </p:nvSpPr>
        <p:spPr>
          <a:xfrm>
            <a:off x="13284803" y="6167047"/>
            <a:ext cx="1159208" cy="302640"/>
          </a:xfrm>
          <a:prstGeom prst="rect">
            <a:avLst/>
          </a:prstGeom>
        </p:spPr>
        <p:txBody>
          <a:bodyPr vert="horz" wrap="square" lIns="0" tIns="25393" rIns="0" bIns="0" rtlCol="0">
            <a:spAutoFit/>
          </a:bodyPr>
          <a:lstStyle/>
          <a:p>
            <a:pPr marL="25394" defTabSz="1828343">
              <a:spcBef>
                <a:spcPts val="200"/>
              </a:spcBef>
              <a:buClrTx/>
            </a:pPr>
            <a:r>
              <a:rPr sz="1800" b="1" kern="1200" dirty="0">
                <a:solidFill>
                  <a:srgbClr val="363534"/>
                </a:solidFill>
                <a:ea typeface="+mn-ea"/>
              </a:rPr>
              <a:t>Cincinnati</a:t>
            </a:r>
            <a:endParaRPr sz="1800" kern="1200">
              <a:solidFill>
                <a:prstClr val="black"/>
              </a:solidFill>
              <a:ea typeface="+mn-ea"/>
            </a:endParaRPr>
          </a:p>
        </p:txBody>
      </p:sp>
      <p:sp>
        <p:nvSpPr>
          <p:cNvPr id="53" name="object 53"/>
          <p:cNvSpPr txBox="1"/>
          <p:nvPr/>
        </p:nvSpPr>
        <p:spPr>
          <a:xfrm>
            <a:off x="14199472" y="9292972"/>
            <a:ext cx="811319" cy="302640"/>
          </a:xfrm>
          <a:prstGeom prst="rect">
            <a:avLst/>
          </a:prstGeom>
        </p:spPr>
        <p:txBody>
          <a:bodyPr vert="horz" wrap="square" lIns="0" tIns="25393" rIns="0" bIns="0" rtlCol="0">
            <a:spAutoFit/>
          </a:bodyPr>
          <a:lstStyle/>
          <a:p>
            <a:pPr marL="25394" defTabSz="1828343">
              <a:spcBef>
                <a:spcPts val="200"/>
              </a:spcBef>
              <a:buClrTx/>
            </a:pPr>
            <a:r>
              <a:rPr sz="1800" b="1" kern="1200" spc="-40" dirty="0">
                <a:solidFill>
                  <a:srgbClr val="363534"/>
                </a:solidFill>
                <a:ea typeface="+mn-ea"/>
              </a:rPr>
              <a:t>A</a:t>
            </a:r>
            <a:r>
              <a:rPr sz="1800" b="1" kern="1200" dirty="0">
                <a:solidFill>
                  <a:srgbClr val="363534"/>
                </a:solidFill>
                <a:ea typeface="+mn-ea"/>
              </a:rPr>
              <a:t>lb</a:t>
            </a:r>
            <a:r>
              <a:rPr sz="1800" b="1" kern="1200" spc="-10" dirty="0">
                <a:solidFill>
                  <a:srgbClr val="363534"/>
                </a:solidFill>
                <a:ea typeface="+mn-ea"/>
              </a:rPr>
              <a:t>a</a:t>
            </a:r>
            <a:r>
              <a:rPr sz="1800" b="1" kern="1200" dirty="0">
                <a:solidFill>
                  <a:srgbClr val="363534"/>
                </a:solidFill>
                <a:ea typeface="+mn-ea"/>
              </a:rPr>
              <a:t>ny</a:t>
            </a:r>
            <a:endParaRPr sz="1800" kern="1200">
              <a:solidFill>
                <a:prstClr val="black"/>
              </a:solidFill>
              <a:ea typeface="+mn-ea"/>
            </a:endParaRPr>
          </a:p>
        </p:txBody>
      </p:sp>
      <p:sp>
        <p:nvSpPr>
          <p:cNvPr id="54" name="object 54"/>
          <p:cNvSpPr txBox="1"/>
          <p:nvPr/>
        </p:nvSpPr>
        <p:spPr>
          <a:xfrm>
            <a:off x="10390464" y="7831581"/>
            <a:ext cx="857027" cy="302640"/>
          </a:xfrm>
          <a:prstGeom prst="rect">
            <a:avLst/>
          </a:prstGeom>
        </p:spPr>
        <p:txBody>
          <a:bodyPr vert="horz" wrap="square" lIns="0" tIns="25393" rIns="0" bIns="0" rtlCol="0">
            <a:spAutoFit/>
          </a:bodyPr>
          <a:lstStyle/>
          <a:p>
            <a:pPr marL="25394" defTabSz="1828343">
              <a:spcBef>
                <a:spcPts val="200"/>
              </a:spcBef>
              <a:buClrTx/>
            </a:pPr>
            <a:r>
              <a:rPr sz="1800" b="1" kern="1200" dirty="0">
                <a:solidFill>
                  <a:srgbClr val="363534"/>
                </a:solidFill>
                <a:ea typeface="+mn-ea"/>
              </a:rPr>
              <a:t>La</a:t>
            </a:r>
            <a:r>
              <a:rPr sz="1800" b="1" kern="1200" spc="30" dirty="0">
                <a:solidFill>
                  <a:srgbClr val="363534"/>
                </a:solidFill>
                <a:ea typeface="+mn-ea"/>
              </a:rPr>
              <a:t>w</a:t>
            </a:r>
            <a:r>
              <a:rPr sz="1800" b="1" kern="1200" dirty="0">
                <a:solidFill>
                  <a:srgbClr val="363534"/>
                </a:solidFill>
                <a:ea typeface="+mn-ea"/>
              </a:rPr>
              <a:t>ton</a:t>
            </a:r>
            <a:endParaRPr sz="1800" kern="1200">
              <a:solidFill>
                <a:prstClr val="black"/>
              </a:solidFill>
              <a:ea typeface="+mn-ea"/>
            </a:endParaRPr>
          </a:p>
        </p:txBody>
      </p:sp>
      <p:grpSp>
        <p:nvGrpSpPr>
          <p:cNvPr id="55" name="object 55"/>
          <p:cNvGrpSpPr/>
          <p:nvPr/>
        </p:nvGrpSpPr>
        <p:grpSpPr>
          <a:xfrm>
            <a:off x="9863807" y="4292253"/>
            <a:ext cx="7630712" cy="4211493"/>
            <a:chOff x="4933188" y="2145792"/>
            <a:chExt cx="3816350" cy="2106295"/>
          </a:xfrm>
        </p:grpSpPr>
        <p:pic>
          <p:nvPicPr>
            <p:cNvPr id="56" name="object 56"/>
            <p:cNvPicPr/>
            <p:nvPr/>
          </p:nvPicPr>
          <p:blipFill>
            <a:blip r:embed="rId7" cstate="print"/>
            <a:stretch>
              <a:fillRect/>
            </a:stretch>
          </p:blipFill>
          <p:spPr>
            <a:xfrm>
              <a:off x="4933188" y="3901440"/>
              <a:ext cx="263651" cy="350519"/>
            </a:xfrm>
            <a:prstGeom prst="rect">
              <a:avLst/>
            </a:prstGeom>
          </p:spPr>
        </p:pic>
        <p:pic>
          <p:nvPicPr>
            <p:cNvPr id="57" name="object 57"/>
            <p:cNvPicPr/>
            <p:nvPr/>
          </p:nvPicPr>
          <p:blipFill>
            <a:blip r:embed="rId7" cstate="print"/>
            <a:stretch>
              <a:fillRect/>
            </a:stretch>
          </p:blipFill>
          <p:spPr>
            <a:xfrm>
              <a:off x="7211567" y="3026664"/>
              <a:ext cx="263651" cy="350520"/>
            </a:xfrm>
            <a:prstGeom prst="rect">
              <a:avLst/>
            </a:prstGeom>
          </p:spPr>
        </p:pic>
        <p:pic>
          <p:nvPicPr>
            <p:cNvPr id="58" name="object 58"/>
            <p:cNvPicPr/>
            <p:nvPr/>
          </p:nvPicPr>
          <p:blipFill>
            <a:blip r:embed="rId7" cstate="print"/>
            <a:stretch>
              <a:fillRect/>
            </a:stretch>
          </p:blipFill>
          <p:spPr>
            <a:xfrm>
              <a:off x="7929372" y="2145792"/>
              <a:ext cx="263651" cy="350520"/>
            </a:xfrm>
            <a:prstGeom prst="rect">
              <a:avLst/>
            </a:prstGeom>
          </p:spPr>
        </p:pic>
        <p:sp>
          <p:nvSpPr>
            <p:cNvPr id="59" name="object 59"/>
            <p:cNvSpPr/>
            <p:nvPr/>
          </p:nvSpPr>
          <p:spPr>
            <a:xfrm>
              <a:off x="8205216" y="2930652"/>
              <a:ext cx="544195" cy="474345"/>
            </a:xfrm>
            <a:custGeom>
              <a:avLst/>
              <a:gdLst/>
              <a:ahLst/>
              <a:cxnLst/>
              <a:rect l="l" t="t" r="r" b="b"/>
              <a:pathLst>
                <a:path w="544195" h="474345">
                  <a:moveTo>
                    <a:pt x="272033" y="0"/>
                  </a:moveTo>
                  <a:lnTo>
                    <a:pt x="223135" y="3816"/>
                  </a:lnTo>
                  <a:lnTo>
                    <a:pt x="177112" y="14819"/>
                  </a:lnTo>
                  <a:lnTo>
                    <a:pt x="134732" y="32342"/>
                  </a:lnTo>
                  <a:lnTo>
                    <a:pt x="96765" y="55716"/>
                  </a:lnTo>
                  <a:lnTo>
                    <a:pt x="63978" y="84274"/>
                  </a:lnTo>
                  <a:lnTo>
                    <a:pt x="37140" y="117348"/>
                  </a:lnTo>
                  <a:lnTo>
                    <a:pt x="17019" y="154268"/>
                  </a:lnTo>
                  <a:lnTo>
                    <a:pt x="4382" y="194369"/>
                  </a:lnTo>
                  <a:lnTo>
                    <a:pt x="0" y="236982"/>
                  </a:lnTo>
                  <a:lnTo>
                    <a:pt x="4382" y="279594"/>
                  </a:lnTo>
                  <a:lnTo>
                    <a:pt x="17019" y="319695"/>
                  </a:lnTo>
                  <a:lnTo>
                    <a:pt x="37140" y="356615"/>
                  </a:lnTo>
                  <a:lnTo>
                    <a:pt x="63978" y="389689"/>
                  </a:lnTo>
                  <a:lnTo>
                    <a:pt x="96765" y="418247"/>
                  </a:lnTo>
                  <a:lnTo>
                    <a:pt x="134732" y="441621"/>
                  </a:lnTo>
                  <a:lnTo>
                    <a:pt x="177112" y="459144"/>
                  </a:lnTo>
                  <a:lnTo>
                    <a:pt x="223135" y="470147"/>
                  </a:lnTo>
                  <a:lnTo>
                    <a:pt x="272033" y="473963"/>
                  </a:lnTo>
                  <a:lnTo>
                    <a:pt x="320932" y="470147"/>
                  </a:lnTo>
                  <a:lnTo>
                    <a:pt x="366955" y="459144"/>
                  </a:lnTo>
                  <a:lnTo>
                    <a:pt x="409335" y="441621"/>
                  </a:lnTo>
                  <a:lnTo>
                    <a:pt x="447302" y="418247"/>
                  </a:lnTo>
                  <a:lnTo>
                    <a:pt x="480089" y="389689"/>
                  </a:lnTo>
                  <a:lnTo>
                    <a:pt x="506927" y="356616"/>
                  </a:lnTo>
                  <a:lnTo>
                    <a:pt x="527048" y="319695"/>
                  </a:lnTo>
                  <a:lnTo>
                    <a:pt x="539685" y="279594"/>
                  </a:lnTo>
                  <a:lnTo>
                    <a:pt x="544067" y="236982"/>
                  </a:lnTo>
                  <a:lnTo>
                    <a:pt x="539685" y="194369"/>
                  </a:lnTo>
                  <a:lnTo>
                    <a:pt x="527048" y="154268"/>
                  </a:lnTo>
                  <a:lnTo>
                    <a:pt x="506927" y="117348"/>
                  </a:lnTo>
                  <a:lnTo>
                    <a:pt x="480089" y="84274"/>
                  </a:lnTo>
                  <a:lnTo>
                    <a:pt x="447302" y="55716"/>
                  </a:lnTo>
                  <a:lnTo>
                    <a:pt x="409335" y="32342"/>
                  </a:lnTo>
                  <a:lnTo>
                    <a:pt x="366955" y="14819"/>
                  </a:lnTo>
                  <a:lnTo>
                    <a:pt x="320932" y="3816"/>
                  </a:lnTo>
                  <a:lnTo>
                    <a:pt x="272033" y="0"/>
                  </a:lnTo>
                  <a:close/>
                </a:path>
              </a:pathLst>
            </a:custGeom>
            <a:solidFill>
              <a:srgbClr val="A6A6A6"/>
            </a:solidFill>
          </p:spPr>
          <p:txBody>
            <a:bodyPr wrap="square" lIns="0" tIns="0" rIns="0" bIns="0" rtlCol="0"/>
            <a:lstStyle/>
            <a:p>
              <a:pPr defTabSz="1828343">
                <a:buClrTx/>
              </a:pPr>
              <a:endParaRPr sz="3599" kern="1200">
                <a:solidFill>
                  <a:prstClr val="black"/>
                </a:solidFill>
                <a:latin typeface="Calibri"/>
                <a:ea typeface="+mn-ea"/>
                <a:cs typeface="+mn-cs"/>
              </a:endParaRPr>
            </a:p>
          </p:txBody>
        </p:sp>
      </p:grpSp>
      <p:sp>
        <p:nvSpPr>
          <p:cNvPr id="60" name="object 60"/>
          <p:cNvSpPr txBox="1"/>
          <p:nvPr/>
        </p:nvSpPr>
        <p:spPr>
          <a:xfrm>
            <a:off x="16822102" y="6057346"/>
            <a:ext cx="253934" cy="516674"/>
          </a:xfrm>
          <a:prstGeom prst="rect">
            <a:avLst/>
          </a:prstGeom>
        </p:spPr>
        <p:txBody>
          <a:bodyPr vert="horz" wrap="square" lIns="0" tIns="24124" rIns="0" bIns="0" rtlCol="0">
            <a:spAutoFit/>
          </a:bodyPr>
          <a:lstStyle/>
          <a:p>
            <a:pPr marL="25394" defTabSz="1828343">
              <a:spcBef>
                <a:spcPts val="190"/>
              </a:spcBef>
              <a:buClrTx/>
            </a:pPr>
            <a:r>
              <a:rPr sz="3199" b="1" kern="1200" spc="-10" dirty="0">
                <a:solidFill>
                  <a:srgbClr val="FFFFFF"/>
                </a:solidFill>
                <a:ea typeface="+mn-ea"/>
              </a:rPr>
              <a:t>z</a:t>
            </a:r>
            <a:endParaRPr sz="3199" kern="1200">
              <a:solidFill>
                <a:prstClr val="black"/>
              </a:solidFill>
              <a:ea typeface="+mn-ea"/>
            </a:endParaRPr>
          </a:p>
        </p:txBody>
      </p:sp>
      <p:pic>
        <p:nvPicPr>
          <p:cNvPr id="61" name="object 61"/>
          <p:cNvPicPr/>
          <p:nvPr/>
        </p:nvPicPr>
        <p:blipFill>
          <a:blip r:embed="rId2" cstate="print"/>
          <a:stretch>
            <a:fillRect/>
          </a:stretch>
        </p:blipFill>
        <p:spPr>
          <a:xfrm>
            <a:off x="16686500" y="6047468"/>
            <a:ext cx="530212" cy="639887"/>
          </a:xfrm>
          <a:prstGeom prst="rect">
            <a:avLst/>
          </a:prstGeom>
        </p:spPr>
      </p:pic>
      <p:sp>
        <p:nvSpPr>
          <p:cNvPr id="62" name="object 62"/>
          <p:cNvSpPr txBox="1"/>
          <p:nvPr/>
        </p:nvSpPr>
        <p:spPr>
          <a:xfrm>
            <a:off x="17887861" y="5036788"/>
            <a:ext cx="2940554" cy="684782"/>
          </a:xfrm>
          <a:prstGeom prst="rect">
            <a:avLst/>
          </a:prstGeom>
        </p:spPr>
        <p:txBody>
          <a:bodyPr vert="horz" wrap="square" lIns="0" tIns="78719" rIns="0" bIns="0" rtlCol="0">
            <a:spAutoFit/>
          </a:bodyPr>
          <a:lstStyle/>
          <a:p>
            <a:pPr marL="25394" defTabSz="1828343">
              <a:spcBef>
                <a:spcPts val="620"/>
              </a:spcBef>
              <a:buClrTx/>
            </a:pPr>
            <a:r>
              <a:rPr sz="1800" b="1" kern="1200" dirty="0">
                <a:solidFill>
                  <a:srgbClr val="363534"/>
                </a:solidFill>
                <a:ea typeface="+mn-ea"/>
              </a:rPr>
              <a:t>New</a:t>
            </a:r>
            <a:r>
              <a:rPr sz="1800" b="1" kern="1200" spc="-110" dirty="0">
                <a:solidFill>
                  <a:srgbClr val="363534"/>
                </a:solidFill>
                <a:ea typeface="+mn-ea"/>
              </a:rPr>
              <a:t> </a:t>
            </a:r>
            <a:r>
              <a:rPr sz="1800" b="1" kern="1200" dirty="0">
                <a:solidFill>
                  <a:srgbClr val="363534"/>
                </a:solidFill>
                <a:ea typeface="+mn-ea"/>
              </a:rPr>
              <a:t>York</a:t>
            </a:r>
            <a:endParaRPr sz="1800" kern="1200">
              <a:solidFill>
                <a:prstClr val="black"/>
              </a:solidFill>
              <a:ea typeface="+mn-ea"/>
            </a:endParaRPr>
          </a:p>
          <a:p>
            <a:pPr marL="792282" defTabSz="1828343">
              <a:spcBef>
                <a:spcPts val="430"/>
              </a:spcBef>
              <a:buClrTx/>
            </a:pPr>
            <a:r>
              <a:rPr sz="1800" b="1" kern="1200" spc="-10" dirty="0">
                <a:solidFill>
                  <a:srgbClr val="363534"/>
                </a:solidFill>
                <a:ea typeface="+mn-ea"/>
              </a:rPr>
              <a:t>Annapolis</a:t>
            </a:r>
            <a:r>
              <a:rPr sz="1800" b="1" kern="1200" spc="-110" dirty="0">
                <a:solidFill>
                  <a:srgbClr val="363534"/>
                </a:solidFill>
                <a:ea typeface="+mn-ea"/>
              </a:rPr>
              <a:t> </a:t>
            </a:r>
            <a:r>
              <a:rPr sz="1800" b="1" kern="1200" dirty="0">
                <a:solidFill>
                  <a:srgbClr val="363534"/>
                </a:solidFill>
                <a:ea typeface="+mn-ea"/>
              </a:rPr>
              <a:t>Junction</a:t>
            </a:r>
            <a:endParaRPr sz="1800" kern="1200">
              <a:solidFill>
                <a:prstClr val="black"/>
              </a:solidFill>
              <a:ea typeface="+mn-ea"/>
            </a:endParaRPr>
          </a:p>
        </p:txBody>
      </p:sp>
      <p:sp>
        <p:nvSpPr>
          <p:cNvPr id="63" name="object 63"/>
          <p:cNvSpPr txBox="1"/>
          <p:nvPr/>
        </p:nvSpPr>
        <p:spPr>
          <a:xfrm>
            <a:off x="18655250" y="5693460"/>
            <a:ext cx="1752144" cy="1687634"/>
          </a:xfrm>
          <a:prstGeom prst="rect">
            <a:avLst/>
          </a:prstGeom>
        </p:spPr>
        <p:txBody>
          <a:bodyPr vert="horz" wrap="square" lIns="0" tIns="25393" rIns="0" bIns="0" rtlCol="0">
            <a:spAutoFit/>
          </a:bodyPr>
          <a:lstStyle/>
          <a:p>
            <a:pPr marL="25394" marR="10157" defTabSz="1828343">
              <a:spcBef>
                <a:spcPts val="200"/>
              </a:spcBef>
              <a:buClrTx/>
            </a:pPr>
            <a:r>
              <a:rPr sz="1800" b="1" kern="1200" dirty="0">
                <a:solidFill>
                  <a:srgbClr val="363534"/>
                </a:solidFill>
                <a:ea typeface="+mn-ea"/>
              </a:rPr>
              <a:t>Ballston </a:t>
            </a:r>
            <a:r>
              <a:rPr sz="1800" b="1" kern="1200" spc="10" dirty="0">
                <a:solidFill>
                  <a:srgbClr val="363534"/>
                </a:solidFill>
                <a:ea typeface="+mn-ea"/>
              </a:rPr>
              <a:t> </a:t>
            </a:r>
            <a:r>
              <a:rPr sz="1800" b="1" kern="1200" spc="-20" dirty="0">
                <a:solidFill>
                  <a:srgbClr val="363534"/>
                </a:solidFill>
                <a:ea typeface="+mn-ea"/>
              </a:rPr>
              <a:t>Crystal</a:t>
            </a:r>
            <a:r>
              <a:rPr sz="1800" b="1" kern="1200" spc="50" dirty="0">
                <a:solidFill>
                  <a:srgbClr val="363534"/>
                </a:solidFill>
                <a:ea typeface="+mn-ea"/>
              </a:rPr>
              <a:t> </a:t>
            </a:r>
            <a:r>
              <a:rPr sz="1800" b="1" kern="1200" spc="-10" dirty="0">
                <a:solidFill>
                  <a:srgbClr val="363534"/>
                </a:solidFill>
                <a:ea typeface="+mn-ea"/>
              </a:rPr>
              <a:t>City </a:t>
            </a:r>
            <a:r>
              <a:rPr sz="1800" b="1" kern="1200" dirty="0">
                <a:solidFill>
                  <a:srgbClr val="363534"/>
                </a:solidFill>
                <a:ea typeface="+mn-ea"/>
              </a:rPr>
              <a:t> Fairfax </a:t>
            </a:r>
            <a:r>
              <a:rPr sz="1800" b="1" kern="1200" spc="10" dirty="0">
                <a:solidFill>
                  <a:srgbClr val="363534"/>
                </a:solidFill>
                <a:ea typeface="+mn-ea"/>
              </a:rPr>
              <a:t> </a:t>
            </a:r>
            <a:r>
              <a:rPr sz="1800" b="1" kern="1200" dirty="0">
                <a:solidFill>
                  <a:srgbClr val="363534"/>
                </a:solidFill>
                <a:ea typeface="+mn-ea"/>
              </a:rPr>
              <a:t>Manassas </a:t>
            </a:r>
            <a:r>
              <a:rPr sz="1800" b="1" kern="1200" spc="10" dirty="0">
                <a:solidFill>
                  <a:srgbClr val="363534"/>
                </a:solidFill>
                <a:ea typeface="+mn-ea"/>
              </a:rPr>
              <a:t> </a:t>
            </a:r>
            <a:r>
              <a:rPr sz="1800" b="1" kern="1200" dirty="0">
                <a:solidFill>
                  <a:srgbClr val="363534"/>
                </a:solidFill>
                <a:ea typeface="+mn-ea"/>
              </a:rPr>
              <a:t>Reston </a:t>
            </a:r>
            <a:r>
              <a:rPr sz="1800" b="1" kern="1200" spc="10" dirty="0">
                <a:solidFill>
                  <a:srgbClr val="363534"/>
                </a:solidFill>
                <a:ea typeface="+mn-ea"/>
              </a:rPr>
              <a:t> </a:t>
            </a:r>
            <a:r>
              <a:rPr sz="1800" b="1" kern="1200" dirty="0">
                <a:solidFill>
                  <a:srgbClr val="363534"/>
                </a:solidFill>
                <a:ea typeface="+mn-ea"/>
              </a:rPr>
              <a:t>W</a:t>
            </a:r>
            <a:r>
              <a:rPr sz="1800" b="1" kern="1200" spc="10" dirty="0">
                <a:solidFill>
                  <a:srgbClr val="363534"/>
                </a:solidFill>
                <a:ea typeface="+mn-ea"/>
              </a:rPr>
              <a:t>a</a:t>
            </a:r>
            <a:r>
              <a:rPr sz="1800" b="1" kern="1200" spc="-10" dirty="0">
                <a:solidFill>
                  <a:srgbClr val="363534"/>
                </a:solidFill>
                <a:ea typeface="+mn-ea"/>
              </a:rPr>
              <a:t>s</a:t>
            </a:r>
            <a:r>
              <a:rPr sz="1800" b="1" kern="1200" dirty="0">
                <a:solidFill>
                  <a:srgbClr val="363534"/>
                </a:solidFill>
                <a:ea typeface="+mn-ea"/>
              </a:rPr>
              <a:t>hington</a:t>
            </a:r>
            <a:r>
              <a:rPr sz="1800" b="1" kern="1200" spc="-40" dirty="0">
                <a:solidFill>
                  <a:srgbClr val="363534"/>
                </a:solidFill>
                <a:ea typeface="+mn-ea"/>
              </a:rPr>
              <a:t> </a:t>
            </a:r>
            <a:r>
              <a:rPr sz="1800" b="1" kern="1200" spc="-10" dirty="0">
                <a:solidFill>
                  <a:srgbClr val="363534"/>
                </a:solidFill>
                <a:ea typeface="+mn-ea"/>
              </a:rPr>
              <a:t>DC</a:t>
            </a:r>
            <a:endParaRPr sz="1800" kern="1200">
              <a:solidFill>
                <a:prstClr val="black"/>
              </a:solidFill>
              <a:ea typeface="+mn-ea"/>
            </a:endParaRPr>
          </a:p>
        </p:txBody>
      </p:sp>
      <p:grpSp>
        <p:nvGrpSpPr>
          <p:cNvPr id="64" name="object 64"/>
          <p:cNvGrpSpPr/>
          <p:nvPr/>
        </p:nvGrpSpPr>
        <p:grpSpPr>
          <a:xfrm>
            <a:off x="16787059" y="5367408"/>
            <a:ext cx="2597743" cy="2107651"/>
            <a:chOff x="8395716" y="2683510"/>
            <a:chExt cx="1299210" cy="1054100"/>
          </a:xfrm>
        </p:grpSpPr>
        <p:sp>
          <p:nvSpPr>
            <p:cNvPr id="65" name="object 65"/>
            <p:cNvSpPr/>
            <p:nvPr/>
          </p:nvSpPr>
          <p:spPr>
            <a:xfrm>
              <a:off x="8730996" y="2689860"/>
              <a:ext cx="957580" cy="1041400"/>
            </a:xfrm>
            <a:custGeom>
              <a:avLst/>
              <a:gdLst/>
              <a:ahLst/>
              <a:cxnLst/>
              <a:rect l="l" t="t" r="r" b="b"/>
              <a:pathLst>
                <a:path w="957579" h="1041400">
                  <a:moveTo>
                    <a:pt x="957072" y="1040891"/>
                  </a:moveTo>
                  <a:lnTo>
                    <a:pt x="879451" y="1039848"/>
                  </a:lnTo>
                  <a:lnTo>
                    <a:pt x="805818" y="1036827"/>
                  </a:lnTo>
                  <a:lnTo>
                    <a:pt x="737157" y="1031993"/>
                  </a:lnTo>
                  <a:lnTo>
                    <a:pt x="674455" y="1025509"/>
                  </a:lnTo>
                  <a:lnTo>
                    <a:pt x="618696" y="1017539"/>
                  </a:lnTo>
                  <a:lnTo>
                    <a:pt x="570866" y="1008247"/>
                  </a:lnTo>
                  <a:lnTo>
                    <a:pt x="531949" y="997797"/>
                  </a:lnTo>
                  <a:lnTo>
                    <a:pt x="484799" y="974077"/>
                  </a:lnTo>
                  <a:lnTo>
                    <a:pt x="478535" y="961135"/>
                  </a:lnTo>
                  <a:lnTo>
                    <a:pt x="478535" y="600201"/>
                  </a:lnTo>
                  <a:lnTo>
                    <a:pt x="472272" y="587260"/>
                  </a:lnTo>
                  <a:lnTo>
                    <a:pt x="425122" y="563540"/>
                  </a:lnTo>
                  <a:lnTo>
                    <a:pt x="386205" y="553090"/>
                  </a:lnTo>
                  <a:lnTo>
                    <a:pt x="338375" y="543798"/>
                  </a:lnTo>
                  <a:lnTo>
                    <a:pt x="282616" y="535828"/>
                  </a:lnTo>
                  <a:lnTo>
                    <a:pt x="219914" y="529344"/>
                  </a:lnTo>
                  <a:lnTo>
                    <a:pt x="151253" y="524509"/>
                  </a:lnTo>
                  <a:lnTo>
                    <a:pt x="77620" y="521489"/>
                  </a:lnTo>
                  <a:lnTo>
                    <a:pt x="0" y="520445"/>
                  </a:lnTo>
                  <a:lnTo>
                    <a:pt x="77620" y="519402"/>
                  </a:lnTo>
                  <a:lnTo>
                    <a:pt x="151253" y="516381"/>
                  </a:lnTo>
                  <a:lnTo>
                    <a:pt x="219914" y="511547"/>
                  </a:lnTo>
                  <a:lnTo>
                    <a:pt x="282616" y="505063"/>
                  </a:lnTo>
                  <a:lnTo>
                    <a:pt x="338375" y="497093"/>
                  </a:lnTo>
                  <a:lnTo>
                    <a:pt x="386205" y="487801"/>
                  </a:lnTo>
                  <a:lnTo>
                    <a:pt x="425122" y="477351"/>
                  </a:lnTo>
                  <a:lnTo>
                    <a:pt x="472272" y="453631"/>
                  </a:lnTo>
                  <a:lnTo>
                    <a:pt x="478535" y="440689"/>
                  </a:lnTo>
                  <a:lnTo>
                    <a:pt x="478535" y="79755"/>
                  </a:lnTo>
                  <a:lnTo>
                    <a:pt x="484799" y="66814"/>
                  </a:lnTo>
                  <a:lnTo>
                    <a:pt x="531949" y="43094"/>
                  </a:lnTo>
                  <a:lnTo>
                    <a:pt x="570866" y="32644"/>
                  </a:lnTo>
                  <a:lnTo>
                    <a:pt x="618696" y="23352"/>
                  </a:lnTo>
                  <a:lnTo>
                    <a:pt x="674455" y="15382"/>
                  </a:lnTo>
                  <a:lnTo>
                    <a:pt x="737157" y="8898"/>
                  </a:lnTo>
                  <a:lnTo>
                    <a:pt x="805818" y="4063"/>
                  </a:lnTo>
                  <a:lnTo>
                    <a:pt x="879451" y="1043"/>
                  </a:lnTo>
                  <a:lnTo>
                    <a:pt x="957072" y="0"/>
                  </a:lnTo>
                </a:path>
              </a:pathLst>
            </a:custGeom>
            <a:ln w="12192">
              <a:solidFill>
                <a:srgbClr val="000000"/>
              </a:solidFill>
            </a:ln>
          </p:spPr>
          <p:txBody>
            <a:bodyPr wrap="square" lIns="0" tIns="0" rIns="0" bIns="0" rtlCol="0"/>
            <a:lstStyle/>
            <a:p>
              <a:pPr defTabSz="1828343">
                <a:buClrTx/>
              </a:pPr>
              <a:endParaRPr sz="3599" kern="1200">
                <a:solidFill>
                  <a:prstClr val="black"/>
                </a:solidFill>
                <a:latin typeface="Calibri"/>
                <a:ea typeface="+mn-ea"/>
                <a:cs typeface="+mn-cs"/>
              </a:endParaRPr>
            </a:p>
          </p:txBody>
        </p:sp>
        <p:pic>
          <p:nvPicPr>
            <p:cNvPr id="66" name="object 66"/>
            <p:cNvPicPr/>
            <p:nvPr/>
          </p:nvPicPr>
          <p:blipFill>
            <a:blip r:embed="rId4" cstate="print"/>
            <a:stretch>
              <a:fillRect/>
            </a:stretch>
          </p:blipFill>
          <p:spPr>
            <a:xfrm>
              <a:off x="8395716" y="2802648"/>
              <a:ext cx="263651" cy="320027"/>
            </a:xfrm>
            <a:prstGeom prst="rect">
              <a:avLst/>
            </a:prstGeom>
          </p:spPr>
        </p:pic>
        <p:pic>
          <p:nvPicPr>
            <p:cNvPr id="67" name="object 67"/>
            <p:cNvPicPr/>
            <p:nvPr/>
          </p:nvPicPr>
          <p:blipFill>
            <a:blip r:embed="rId7" cstate="print"/>
            <a:stretch>
              <a:fillRect/>
            </a:stretch>
          </p:blipFill>
          <p:spPr>
            <a:xfrm>
              <a:off x="8485632" y="3223260"/>
              <a:ext cx="263651" cy="350520"/>
            </a:xfrm>
            <a:prstGeom prst="rect">
              <a:avLst/>
            </a:prstGeom>
          </p:spPr>
        </p:pic>
      </p:grpSp>
      <p:sp>
        <p:nvSpPr>
          <p:cNvPr id="68" name="object 68"/>
          <p:cNvSpPr txBox="1"/>
          <p:nvPr/>
        </p:nvSpPr>
        <p:spPr>
          <a:xfrm>
            <a:off x="3555582" y="6190155"/>
            <a:ext cx="1307759" cy="302640"/>
          </a:xfrm>
          <a:prstGeom prst="rect">
            <a:avLst/>
          </a:prstGeom>
        </p:spPr>
        <p:txBody>
          <a:bodyPr vert="horz" wrap="square" lIns="0" tIns="25393" rIns="0" bIns="0" rtlCol="0">
            <a:spAutoFit/>
          </a:bodyPr>
          <a:lstStyle/>
          <a:p>
            <a:pPr marL="25394" defTabSz="1828343">
              <a:spcBef>
                <a:spcPts val="200"/>
              </a:spcBef>
              <a:buClrTx/>
            </a:pPr>
            <a:r>
              <a:rPr sz="1800" b="1" kern="1200" spc="-10" dirty="0">
                <a:solidFill>
                  <a:srgbClr val="363534"/>
                </a:solidFill>
                <a:ea typeface="+mn-ea"/>
              </a:rPr>
              <a:t>Sa</a:t>
            </a:r>
            <a:r>
              <a:rPr sz="1800" b="1" kern="1200" dirty="0">
                <a:solidFill>
                  <a:srgbClr val="363534"/>
                </a:solidFill>
                <a:ea typeface="+mn-ea"/>
              </a:rPr>
              <a:t>n</a:t>
            </a:r>
            <a:r>
              <a:rPr sz="1800" b="1" kern="1200" spc="-20" dirty="0">
                <a:solidFill>
                  <a:srgbClr val="363534"/>
                </a:solidFill>
                <a:ea typeface="+mn-ea"/>
              </a:rPr>
              <a:t> </a:t>
            </a:r>
            <a:r>
              <a:rPr sz="1800" b="1" kern="1200" spc="-10" dirty="0">
                <a:solidFill>
                  <a:srgbClr val="363534"/>
                </a:solidFill>
                <a:ea typeface="+mn-ea"/>
              </a:rPr>
              <a:t>Ram</a:t>
            </a:r>
            <a:r>
              <a:rPr sz="1800" b="1" kern="1200" dirty="0">
                <a:solidFill>
                  <a:srgbClr val="363534"/>
                </a:solidFill>
                <a:ea typeface="+mn-ea"/>
              </a:rPr>
              <a:t>on</a:t>
            </a:r>
            <a:endParaRPr sz="1800" kern="1200">
              <a:solidFill>
                <a:prstClr val="black"/>
              </a:solidFill>
              <a:ea typeface="+mn-ea"/>
            </a:endParaRPr>
          </a:p>
        </p:txBody>
      </p:sp>
      <p:grpSp>
        <p:nvGrpSpPr>
          <p:cNvPr id="69" name="object 69"/>
          <p:cNvGrpSpPr/>
          <p:nvPr/>
        </p:nvGrpSpPr>
        <p:grpSpPr>
          <a:xfrm>
            <a:off x="2977119" y="6035278"/>
            <a:ext cx="19255804" cy="5159936"/>
            <a:chOff x="1488947" y="3017532"/>
            <a:chExt cx="9630410" cy="2580640"/>
          </a:xfrm>
        </p:grpSpPr>
        <p:pic>
          <p:nvPicPr>
            <p:cNvPr id="70" name="object 70"/>
            <p:cNvPicPr/>
            <p:nvPr/>
          </p:nvPicPr>
          <p:blipFill>
            <a:blip r:embed="rId2" cstate="print"/>
            <a:stretch>
              <a:fillRect/>
            </a:stretch>
          </p:blipFill>
          <p:spPr>
            <a:xfrm>
              <a:off x="1488947" y="3017532"/>
              <a:ext cx="265176" cy="320027"/>
            </a:xfrm>
            <a:prstGeom prst="rect">
              <a:avLst/>
            </a:prstGeom>
          </p:spPr>
        </p:pic>
        <p:pic>
          <p:nvPicPr>
            <p:cNvPr id="71" name="object 71"/>
            <p:cNvPicPr/>
            <p:nvPr/>
          </p:nvPicPr>
          <p:blipFill>
            <a:blip r:embed="rId9" cstate="print"/>
            <a:stretch>
              <a:fillRect/>
            </a:stretch>
          </p:blipFill>
          <p:spPr>
            <a:xfrm>
              <a:off x="9253728" y="4648200"/>
              <a:ext cx="1865376" cy="949452"/>
            </a:xfrm>
            <a:prstGeom prst="rect">
              <a:avLst/>
            </a:prstGeom>
          </p:spPr>
        </p:pic>
      </p:grpSp>
      <p:sp>
        <p:nvSpPr>
          <p:cNvPr id="72" name="object 72"/>
          <p:cNvSpPr txBox="1"/>
          <p:nvPr/>
        </p:nvSpPr>
        <p:spPr>
          <a:xfrm>
            <a:off x="18903852" y="11194986"/>
            <a:ext cx="2935475" cy="887159"/>
          </a:xfrm>
          <a:prstGeom prst="rect">
            <a:avLst/>
          </a:prstGeom>
        </p:spPr>
        <p:txBody>
          <a:bodyPr vert="horz" wrap="square" lIns="0" tIns="25393" rIns="0" bIns="0" rtlCol="0">
            <a:spAutoFit/>
          </a:bodyPr>
          <a:lstStyle/>
          <a:p>
            <a:pPr marL="25394" marR="10157" indent="289488" defTabSz="1828343">
              <a:spcBef>
                <a:spcPts val="200"/>
              </a:spcBef>
              <a:buClrTx/>
            </a:pPr>
            <a:r>
              <a:rPr sz="2799" b="1" kern="1200" dirty="0">
                <a:solidFill>
                  <a:srgbClr val="B3002C"/>
                </a:solidFill>
                <a:ea typeface="+mn-ea"/>
              </a:rPr>
              <a:t>+70 </a:t>
            </a:r>
            <a:r>
              <a:rPr sz="2799" b="1" kern="1200" spc="-10" dirty="0">
                <a:solidFill>
                  <a:srgbClr val="B3002C"/>
                </a:solidFill>
                <a:ea typeface="+mn-ea"/>
              </a:rPr>
              <a:t>countries </a:t>
            </a:r>
            <a:r>
              <a:rPr sz="2799" b="1" kern="1200" dirty="0">
                <a:solidFill>
                  <a:srgbClr val="B3002C"/>
                </a:solidFill>
                <a:ea typeface="+mn-ea"/>
              </a:rPr>
              <a:t> </a:t>
            </a:r>
            <a:r>
              <a:rPr sz="2799" b="1" kern="1200" spc="-10" dirty="0">
                <a:solidFill>
                  <a:srgbClr val="B3002C"/>
                </a:solidFill>
                <a:ea typeface="+mn-ea"/>
              </a:rPr>
              <a:t>around</a:t>
            </a:r>
            <a:r>
              <a:rPr sz="2799" b="1" kern="1200" spc="-100" dirty="0">
                <a:solidFill>
                  <a:srgbClr val="B3002C"/>
                </a:solidFill>
                <a:ea typeface="+mn-ea"/>
              </a:rPr>
              <a:t> </a:t>
            </a:r>
            <a:r>
              <a:rPr sz="2799" b="1" kern="1200" spc="-10" dirty="0">
                <a:solidFill>
                  <a:srgbClr val="B3002C"/>
                </a:solidFill>
                <a:ea typeface="+mn-ea"/>
              </a:rPr>
              <a:t>the</a:t>
            </a:r>
            <a:r>
              <a:rPr sz="2799" b="1" kern="1200" spc="-90" dirty="0">
                <a:solidFill>
                  <a:srgbClr val="B3002C"/>
                </a:solidFill>
                <a:ea typeface="+mn-ea"/>
              </a:rPr>
              <a:t> </a:t>
            </a:r>
            <a:r>
              <a:rPr sz="2799" b="1" kern="1200" dirty="0">
                <a:solidFill>
                  <a:srgbClr val="B3002C"/>
                </a:solidFill>
                <a:ea typeface="+mn-ea"/>
              </a:rPr>
              <a:t>world</a:t>
            </a:r>
            <a:endParaRPr sz="2799" kern="1200">
              <a:solidFill>
                <a:prstClr val="black"/>
              </a:solidFill>
              <a:ea typeface="+mn-ea"/>
            </a:endParaRPr>
          </a:p>
        </p:txBody>
      </p:sp>
      <p:pic>
        <p:nvPicPr>
          <p:cNvPr id="73" name="object 73"/>
          <p:cNvPicPr/>
          <p:nvPr/>
        </p:nvPicPr>
        <p:blipFill>
          <a:blip r:embed="rId10" cstate="print"/>
          <a:stretch>
            <a:fillRect/>
          </a:stretch>
        </p:blipFill>
        <p:spPr>
          <a:xfrm>
            <a:off x="5853683" y="12594848"/>
            <a:ext cx="1946953" cy="481161"/>
          </a:xfrm>
          <a:prstGeom prst="rect">
            <a:avLst/>
          </a:prstGeom>
        </p:spPr>
      </p:pic>
      <p:sp>
        <p:nvSpPr>
          <p:cNvPr id="74" name="object 74"/>
          <p:cNvSpPr txBox="1"/>
          <p:nvPr/>
        </p:nvSpPr>
        <p:spPr>
          <a:xfrm>
            <a:off x="8970467" y="10594635"/>
            <a:ext cx="1394097" cy="302640"/>
          </a:xfrm>
          <a:prstGeom prst="rect">
            <a:avLst/>
          </a:prstGeom>
        </p:spPr>
        <p:txBody>
          <a:bodyPr vert="horz" wrap="square" lIns="0" tIns="25393" rIns="0" bIns="0" rtlCol="0">
            <a:spAutoFit/>
          </a:bodyPr>
          <a:lstStyle/>
          <a:p>
            <a:pPr marL="25394" defTabSz="1828343">
              <a:spcBef>
                <a:spcPts val="200"/>
              </a:spcBef>
              <a:buClrTx/>
            </a:pPr>
            <a:r>
              <a:rPr sz="1800" b="1" kern="1200" spc="-10" dirty="0">
                <a:solidFill>
                  <a:srgbClr val="363534"/>
                </a:solidFill>
                <a:ea typeface="+mn-ea"/>
              </a:rPr>
              <a:t>Sa</a:t>
            </a:r>
            <a:r>
              <a:rPr sz="1800" b="1" kern="1200" dirty="0">
                <a:solidFill>
                  <a:srgbClr val="363534"/>
                </a:solidFill>
                <a:ea typeface="+mn-ea"/>
              </a:rPr>
              <a:t>n</a:t>
            </a:r>
            <a:r>
              <a:rPr sz="1800" b="1" kern="1200" spc="-20" dirty="0">
                <a:solidFill>
                  <a:srgbClr val="363534"/>
                </a:solidFill>
                <a:ea typeface="+mn-ea"/>
              </a:rPr>
              <a:t> </a:t>
            </a:r>
            <a:r>
              <a:rPr sz="1800" b="1" kern="1200" spc="-40" dirty="0">
                <a:solidFill>
                  <a:srgbClr val="363534"/>
                </a:solidFill>
                <a:ea typeface="+mn-ea"/>
              </a:rPr>
              <a:t>A</a:t>
            </a:r>
            <a:r>
              <a:rPr sz="1800" b="1" kern="1200" dirty="0">
                <a:solidFill>
                  <a:srgbClr val="363534"/>
                </a:solidFill>
                <a:ea typeface="+mn-ea"/>
              </a:rPr>
              <a:t>ntonio</a:t>
            </a:r>
            <a:endParaRPr sz="1800" kern="1200">
              <a:solidFill>
                <a:prstClr val="black"/>
              </a:solidFill>
              <a:ea typeface="+mn-ea"/>
            </a:endParaRPr>
          </a:p>
        </p:txBody>
      </p:sp>
      <p:pic>
        <p:nvPicPr>
          <p:cNvPr id="75" name="object 75"/>
          <p:cNvPicPr/>
          <p:nvPr/>
        </p:nvPicPr>
        <p:blipFill>
          <a:blip r:embed="rId11" cstate="print"/>
          <a:stretch>
            <a:fillRect/>
          </a:stretch>
        </p:blipFill>
        <p:spPr>
          <a:xfrm>
            <a:off x="9431102" y="10045352"/>
            <a:ext cx="481457" cy="578993"/>
          </a:xfrm>
          <a:prstGeom prst="rect">
            <a:avLst/>
          </a:prstGeom>
        </p:spPr>
      </p:pic>
      <p:sp>
        <p:nvSpPr>
          <p:cNvPr id="76" name="object 76"/>
          <p:cNvSpPr txBox="1"/>
          <p:nvPr/>
        </p:nvSpPr>
        <p:spPr>
          <a:xfrm>
            <a:off x="10156593" y="9200284"/>
            <a:ext cx="763071" cy="302640"/>
          </a:xfrm>
          <a:prstGeom prst="rect">
            <a:avLst/>
          </a:prstGeom>
        </p:spPr>
        <p:txBody>
          <a:bodyPr vert="horz" wrap="square" lIns="0" tIns="25393" rIns="0" bIns="0" rtlCol="0">
            <a:spAutoFit/>
          </a:bodyPr>
          <a:lstStyle/>
          <a:p>
            <a:pPr marL="25394" defTabSz="1828343">
              <a:spcBef>
                <a:spcPts val="200"/>
              </a:spcBef>
              <a:buClrTx/>
            </a:pPr>
            <a:r>
              <a:rPr sz="1800" b="1" kern="1200" dirty="0">
                <a:solidFill>
                  <a:srgbClr val="363534"/>
                </a:solidFill>
                <a:ea typeface="+mn-ea"/>
              </a:rPr>
              <a:t>Belton</a:t>
            </a:r>
            <a:endParaRPr sz="1800" kern="1200">
              <a:solidFill>
                <a:prstClr val="black"/>
              </a:solidFill>
              <a:ea typeface="+mn-ea"/>
            </a:endParaRPr>
          </a:p>
        </p:txBody>
      </p:sp>
      <p:grpSp>
        <p:nvGrpSpPr>
          <p:cNvPr id="77" name="object 77"/>
          <p:cNvGrpSpPr/>
          <p:nvPr/>
        </p:nvGrpSpPr>
        <p:grpSpPr>
          <a:xfrm>
            <a:off x="9604792" y="8527844"/>
            <a:ext cx="990342" cy="981454"/>
            <a:chOff x="4803647" y="4264139"/>
            <a:chExt cx="495300" cy="490855"/>
          </a:xfrm>
        </p:grpSpPr>
        <p:sp>
          <p:nvSpPr>
            <p:cNvPr id="78" name="object 78"/>
            <p:cNvSpPr/>
            <p:nvPr/>
          </p:nvSpPr>
          <p:spPr>
            <a:xfrm>
              <a:off x="4803647" y="4517136"/>
              <a:ext cx="303530" cy="238125"/>
            </a:xfrm>
            <a:custGeom>
              <a:avLst/>
              <a:gdLst/>
              <a:ahLst/>
              <a:cxnLst/>
              <a:rect l="l" t="t" r="r" b="b"/>
              <a:pathLst>
                <a:path w="303529" h="238125">
                  <a:moveTo>
                    <a:pt x="151637" y="0"/>
                  </a:moveTo>
                  <a:lnTo>
                    <a:pt x="115824" y="90805"/>
                  </a:lnTo>
                  <a:lnTo>
                    <a:pt x="0" y="90805"/>
                  </a:lnTo>
                  <a:lnTo>
                    <a:pt x="93725" y="146938"/>
                  </a:lnTo>
                  <a:lnTo>
                    <a:pt x="57912" y="237744"/>
                  </a:lnTo>
                  <a:lnTo>
                    <a:pt x="151637" y="181609"/>
                  </a:lnTo>
                  <a:lnTo>
                    <a:pt x="245363" y="237744"/>
                  </a:lnTo>
                  <a:lnTo>
                    <a:pt x="209550" y="146938"/>
                  </a:lnTo>
                  <a:lnTo>
                    <a:pt x="303275" y="90805"/>
                  </a:lnTo>
                  <a:lnTo>
                    <a:pt x="187451" y="90805"/>
                  </a:lnTo>
                  <a:lnTo>
                    <a:pt x="151637" y="0"/>
                  </a:lnTo>
                  <a:close/>
                </a:path>
              </a:pathLst>
            </a:custGeom>
            <a:solidFill>
              <a:srgbClr val="FF0000"/>
            </a:solidFill>
          </p:spPr>
          <p:txBody>
            <a:bodyPr wrap="square" lIns="0" tIns="0" rIns="0" bIns="0" rtlCol="0"/>
            <a:lstStyle/>
            <a:p>
              <a:pPr defTabSz="1828343">
                <a:buClrTx/>
              </a:pPr>
              <a:endParaRPr sz="3599" kern="1200">
                <a:solidFill>
                  <a:prstClr val="black"/>
                </a:solidFill>
                <a:latin typeface="Calibri"/>
                <a:ea typeface="+mn-ea"/>
                <a:cs typeface="+mn-cs"/>
              </a:endParaRPr>
            </a:p>
          </p:txBody>
        </p:sp>
        <p:pic>
          <p:nvPicPr>
            <p:cNvPr id="79" name="object 79"/>
            <p:cNvPicPr/>
            <p:nvPr/>
          </p:nvPicPr>
          <p:blipFill>
            <a:blip r:embed="rId12" cstate="print"/>
            <a:stretch>
              <a:fillRect/>
            </a:stretch>
          </p:blipFill>
          <p:spPr>
            <a:xfrm>
              <a:off x="5059679" y="4264139"/>
              <a:ext cx="239268" cy="317004"/>
            </a:xfrm>
            <a:prstGeom prst="rect">
              <a:avLst/>
            </a:prstGeom>
          </p:spPr>
        </p:pic>
      </p:grpSp>
      <p:sp>
        <p:nvSpPr>
          <p:cNvPr id="80" name="object 80"/>
          <p:cNvSpPr txBox="1"/>
          <p:nvPr/>
        </p:nvSpPr>
        <p:spPr>
          <a:xfrm>
            <a:off x="10594628" y="8690132"/>
            <a:ext cx="726251" cy="302640"/>
          </a:xfrm>
          <a:prstGeom prst="rect">
            <a:avLst/>
          </a:prstGeom>
        </p:spPr>
        <p:txBody>
          <a:bodyPr vert="horz" wrap="square" lIns="0" tIns="25393" rIns="0" bIns="0" rtlCol="0">
            <a:spAutoFit/>
          </a:bodyPr>
          <a:lstStyle/>
          <a:p>
            <a:pPr marL="25394" defTabSz="1828343">
              <a:spcBef>
                <a:spcPts val="200"/>
              </a:spcBef>
              <a:buClrTx/>
            </a:pPr>
            <a:r>
              <a:rPr sz="1800" b="1" kern="1200" dirty="0">
                <a:solidFill>
                  <a:srgbClr val="363534"/>
                </a:solidFill>
                <a:ea typeface="+mn-ea"/>
              </a:rPr>
              <a:t>Dalla</a:t>
            </a:r>
            <a:r>
              <a:rPr sz="1800" b="1" kern="1200" spc="-10" dirty="0">
                <a:solidFill>
                  <a:srgbClr val="363534"/>
                </a:solidFill>
                <a:ea typeface="+mn-ea"/>
              </a:rPr>
              <a:t>s</a:t>
            </a:r>
            <a:endParaRPr sz="1800" kern="1200">
              <a:solidFill>
                <a:prstClr val="black"/>
              </a:solidFill>
              <a:ea typeface="+mn-ea"/>
            </a:endParaRPr>
          </a:p>
        </p:txBody>
      </p:sp>
      <p:pic>
        <p:nvPicPr>
          <p:cNvPr id="81" name="object 81"/>
          <p:cNvPicPr/>
          <p:nvPr/>
        </p:nvPicPr>
        <p:blipFill>
          <a:blip r:embed="rId13" cstate="print"/>
          <a:stretch>
            <a:fillRect/>
          </a:stretch>
        </p:blipFill>
        <p:spPr>
          <a:xfrm>
            <a:off x="8760719" y="8966667"/>
            <a:ext cx="481457" cy="636866"/>
          </a:xfrm>
          <a:prstGeom prst="rect">
            <a:avLst/>
          </a:prstGeom>
        </p:spPr>
      </p:pic>
      <p:sp>
        <p:nvSpPr>
          <p:cNvPr id="82" name="object 82"/>
          <p:cNvSpPr txBox="1"/>
          <p:nvPr/>
        </p:nvSpPr>
        <p:spPr>
          <a:xfrm>
            <a:off x="7454988" y="9064432"/>
            <a:ext cx="1305220" cy="302640"/>
          </a:xfrm>
          <a:prstGeom prst="rect">
            <a:avLst/>
          </a:prstGeom>
        </p:spPr>
        <p:txBody>
          <a:bodyPr vert="horz" wrap="square" lIns="0" tIns="25393" rIns="0" bIns="0" rtlCol="0">
            <a:spAutoFit/>
          </a:bodyPr>
          <a:lstStyle/>
          <a:p>
            <a:pPr marL="25394" defTabSz="1828343">
              <a:spcBef>
                <a:spcPts val="200"/>
              </a:spcBef>
              <a:buClrTx/>
            </a:pPr>
            <a:r>
              <a:rPr sz="1800" b="1" kern="1200" spc="-10" dirty="0">
                <a:solidFill>
                  <a:srgbClr val="363534"/>
                </a:solidFill>
                <a:ea typeface="+mn-ea"/>
              </a:rPr>
              <a:t>Sa</a:t>
            </a:r>
            <a:r>
              <a:rPr sz="1800" b="1" kern="1200" dirty="0">
                <a:solidFill>
                  <a:srgbClr val="363534"/>
                </a:solidFill>
                <a:ea typeface="+mn-ea"/>
              </a:rPr>
              <a:t>n</a:t>
            </a:r>
            <a:r>
              <a:rPr sz="1800" b="1" kern="1200" spc="-20" dirty="0">
                <a:solidFill>
                  <a:srgbClr val="363534"/>
                </a:solidFill>
                <a:ea typeface="+mn-ea"/>
              </a:rPr>
              <a:t> </a:t>
            </a:r>
            <a:r>
              <a:rPr sz="1800" b="1" kern="1200" spc="-40" dirty="0">
                <a:solidFill>
                  <a:srgbClr val="363534"/>
                </a:solidFill>
                <a:ea typeface="+mn-ea"/>
              </a:rPr>
              <a:t>A</a:t>
            </a:r>
            <a:r>
              <a:rPr sz="1800" b="1" kern="1200" dirty="0">
                <a:solidFill>
                  <a:srgbClr val="363534"/>
                </a:solidFill>
                <a:ea typeface="+mn-ea"/>
              </a:rPr>
              <a:t>ng</a:t>
            </a:r>
            <a:r>
              <a:rPr sz="1800" b="1" kern="1200" spc="-10" dirty="0">
                <a:solidFill>
                  <a:srgbClr val="363534"/>
                </a:solidFill>
                <a:ea typeface="+mn-ea"/>
              </a:rPr>
              <a:t>e</a:t>
            </a:r>
            <a:r>
              <a:rPr sz="1800" b="1" kern="1200" dirty="0">
                <a:solidFill>
                  <a:srgbClr val="363534"/>
                </a:solidFill>
                <a:ea typeface="+mn-ea"/>
              </a:rPr>
              <a:t>lo</a:t>
            </a:r>
            <a:endParaRPr sz="1800" kern="1200">
              <a:solidFill>
                <a:prstClr val="black"/>
              </a:solidFill>
              <a:ea typeface="+mn-ea"/>
            </a:endParaRPr>
          </a:p>
        </p:txBody>
      </p:sp>
      <p:sp>
        <p:nvSpPr>
          <p:cNvPr id="83" name="object 83"/>
          <p:cNvSpPr txBox="1"/>
          <p:nvPr/>
        </p:nvSpPr>
        <p:spPr>
          <a:xfrm>
            <a:off x="8785350" y="9718312"/>
            <a:ext cx="760532" cy="302640"/>
          </a:xfrm>
          <a:prstGeom prst="rect">
            <a:avLst/>
          </a:prstGeom>
        </p:spPr>
        <p:txBody>
          <a:bodyPr vert="horz" wrap="square" lIns="0" tIns="25393" rIns="0" bIns="0" rtlCol="0">
            <a:spAutoFit/>
          </a:bodyPr>
          <a:lstStyle/>
          <a:p>
            <a:pPr marL="25394" defTabSz="1828343">
              <a:spcBef>
                <a:spcPts val="200"/>
              </a:spcBef>
              <a:buClrTx/>
            </a:pPr>
            <a:r>
              <a:rPr sz="1800" b="1" kern="1200" spc="-40" dirty="0">
                <a:solidFill>
                  <a:srgbClr val="363534"/>
                </a:solidFill>
                <a:ea typeface="+mn-ea"/>
              </a:rPr>
              <a:t>A</a:t>
            </a:r>
            <a:r>
              <a:rPr sz="1800" b="1" kern="1200" dirty="0">
                <a:solidFill>
                  <a:srgbClr val="363534"/>
                </a:solidFill>
                <a:ea typeface="+mn-ea"/>
              </a:rPr>
              <a:t>ustin</a:t>
            </a:r>
            <a:endParaRPr sz="1800" kern="1200">
              <a:solidFill>
                <a:prstClr val="black"/>
              </a:solidFill>
              <a:ea typeface="+mn-ea"/>
            </a:endParaRPr>
          </a:p>
        </p:txBody>
      </p:sp>
      <p:pic>
        <p:nvPicPr>
          <p:cNvPr id="84" name="object 84"/>
          <p:cNvPicPr/>
          <p:nvPr/>
        </p:nvPicPr>
        <p:blipFill>
          <a:blip r:embed="rId14" cstate="print"/>
          <a:stretch>
            <a:fillRect/>
          </a:stretch>
        </p:blipFill>
        <p:spPr>
          <a:xfrm>
            <a:off x="9449385" y="9502949"/>
            <a:ext cx="478411" cy="578993"/>
          </a:xfrm>
          <a:prstGeom prst="rect">
            <a:avLst/>
          </a:prstGeom>
        </p:spPr>
      </p:pic>
      <p:sp>
        <p:nvSpPr>
          <p:cNvPr id="85" name="object 85"/>
          <p:cNvSpPr txBox="1"/>
          <p:nvPr/>
        </p:nvSpPr>
        <p:spPr>
          <a:xfrm>
            <a:off x="13699222" y="7034993"/>
            <a:ext cx="1067792" cy="302640"/>
          </a:xfrm>
          <a:prstGeom prst="rect">
            <a:avLst/>
          </a:prstGeom>
        </p:spPr>
        <p:txBody>
          <a:bodyPr vert="horz" wrap="square" lIns="0" tIns="25393" rIns="0" bIns="0" rtlCol="0">
            <a:spAutoFit/>
          </a:bodyPr>
          <a:lstStyle/>
          <a:p>
            <a:pPr marL="25394" defTabSz="1828343">
              <a:spcBef>
                <a:spcPts val="200"/>
              </a:spcBef>
              <a:buClrTx/>
            </a:pPr>
            <a:r>
              <a:rPr sz="1800" b="1" kern="1200" spc="-10" dirty="0">
                <a:solidFill>
                  <a:srgbClr val="363534"/>
                </a:solidFill>
                <a:ea typeface="+mn-ea"/>
              </a:rPr>
              <a:t>Knoxville</a:t>
            </a:r>
            <a:endParaRPr sz="1800" kern="1200">
              <a:solidFill>
                <a:prstClr val="black"/>
              </a:solidFill>
              <a:ea typeface="+mn-ea"/>
            </a:endParaRPr>
          </a:p>
        </p:txBody>
      </p:sp>
      <p:sp>
        <p:nvSpPr>
          <p:cNvPr id="86" name="object 86"/>
          <p:cNvSpPr/>
          <p:nvPr/>
        </p:nvSpPr>
        <p:spPr>
          <a:xfrm>
            <a:off x="14489464" y="7150531"/>
            <a:ext cx="667846" cy="524373"/>
          </a:xfrm>
          <a:custGeom>
            <a:avLst/>
            <a:gdLst/>
            <a:ahLst/>
            <a:cxnLst/>
            <a:rect l="l" t="t" r="r" b="b"/>
            <a:pathLst>
              <a:path w="334009" h="262254">
                <a:moveTo>
                  <a:pt x="166877" y="0"/>
                </a:moveTo>
                <a:lnTo>
                  <a:pt x="127507" y="100076"/>
                </a:lnTo>
                <a:lnTo>
                  <a:pt x="0" y="100076"/>
                </a:lnTo>
                <a:lnTo>
                  <a:pt x="103124" y="162052"/>
                </a:lnTo>
                <a:lnTo>
                  <a:pt x="63753" y="262128"/>
                </a:lnTo>
                <a:lnTo>
                  <a:pt x="166877" y="200279"/>
                </a:lnTo>
                <a:lnTo>
                  <a:pt x="270001" y="262128"/>
                </a:lnTo>
                <a:lnTo>
                  <a:pt x="230631" y="162052"/>
                </a:lnTo>
                <a:lnTo>
                  <a:pt x="333755" y="100076"/>
                </a:lnTo>
                <a:lnTo>
                  <a:pt x="206248" y="100076"/>
                </a:lnTo>
                <a:lnTo>
                  <a:pt x="166877" y="0"/>
                </a:lnTo>
                <a:close/>
              </a:path>
            </a:pathLst>
          </a:custGeom>
          <a:solidFill>
            <a:srgbClr val="FF0000"/>
          </a:solidFill>
        </p:spPr>
        <p:txBody>
          <a:bodyPr wrap="square" lIns="0" tIns="0" rIns="0" bIns="0" rtlCol="0"/>
          <a:lstStyle/>
          <a:p>
            <a:pPr defTabSz="1828343">
              <a:buClrTx/>
            </a:pPr>
            <a:endParaRPr sz="3599" kern="1200">
              <a:solidFill>
                <a:prstClr val="black"/>
              </a:solidFill>
              <a:latin typeface="Calibri"/>
              <a:ea typeface="+mn-ea"/>
              <a:cs typeface="+mn-cs"/>
            </a:endParaRPr>
          </a:p>
        </p:txBody>
      </p:sp>
      <p:sp>
        <p:nvSpPr>
          <p:cNvPr id="87" name="object 87"/>
          <p:cNvSpPr txBox="1">
            <a:spLocks noGrp="1"/>
          </p:cNvSpPr>
          <p:nvPr>
            <p:ph type="title"/>
          </p:nvPr>
        </p:nvSpPr>
        <p:spPr>
          <a:xfrm>
            <a:off x="1505522" y="1326304"/>
            <a:ext cx="11495586" cy="886006"/>
          </a:xfrm>
          <a:prstGeom prst="rect">
            <a:avLst/>
          </a:prstGeom>
        </p:spPr>
        <p:txBody>
          <a:bodyPr vert="horz" wrap="square" lIns="0" tIns="24124" rIns="0" bIns="0" rtlCol="0">
            <a:spAutoFit/>
          </a:bodyPr>
          <a:lstStyle/>
          <a:p>
            <a:pPr marL="25394">
              <a:spcBef>
                <a:spcPts val="190"/>
              </a:spcBef>
            </a:pPr>
            <a:r>
              <a:rPr b="1" spc="-10" dirty="0">
                <a:solidFill>
                  <a:srgbClr val="E21837"/>
                </a:solidFill>
              </a:rPr>
              <a:t>CGI</a:t>
            </a:r>
            <a:r>
              <a:rPr b="1" spc="-20" dirty="0">
                <a:solidFill>
                  <a:srgbClr val="E21837"/>
                </a:solidFill>
              </a:rPr>
              <a:t> </a:t>
            </a:r>
            <a:r>
              <a:rPr b="1" spc="-10" dirty="0">
                <a:solidFill>
                  <a:srgbClr val="E21837"/>
                </a:solidFill>
              </a:rPr>
              <a:t>Federal</a:t>
            </a:r>
            <a:r>
              <a:rPr b="1" spc="40" dirty="0">
                <a:solidFill>
                  <a:srgbClr val="E21837"/>
                </a:solidFill>
              </a:rPr>
              <a:t> </a:t>
            </a:r>
            <a:r>
              <a:rPr b="1" spc="-10" dirty="0"/>
              <a:t>| </a:t>
            </a:r>
            <a:r>
              <a:rPr dirty="0"/>
              <a:t>geographical</a:t>
            </a:r>
            <a:r>
              <a:rPr spc="20" dirty="0"/>
              <a:t> </a:t>
            </a:r>
            <a:r>
              <a:rPr dirty="0"/>
              <a:t>footprint</a:t>
            </a:r>
          </a:p>
        </p:txBody>
      </p:sp>
      <p:sp>
        <p:nvSpPr>
          <p:cNvPr id="88" name="object 88"/>
          <p:cNvSpPr txBox="1"/>
          <p:nvPr/>
        </p:nvSpPr>
        <p:spPr>
          <a:xfrm>
            <a:off x="22672737" y="12515038"/>
            <a:ext cx="191720" cy="332136"/>
          </a:xfrm>
          <a:prstGeom prst="rect">
            <a:avLst/>
          </a:prstGeom>
        </p:spPr>
        <p:txBody>
          <a:bodyPr vert="horz" wrap="square" lIns="0" tIns="24124" rIns="0" bIns="0" rtlCol="0">
            <a:spAutoFit/>
          </a:bodyPr>
          <a:lstStyle/>
          <a:p>
            <a:pPr marL="25394" defTabSz="1828343">
              <a:spcBef>
                <a:spcPts val="190"/>
              </a:spcBef>
              <a:buClrTx/>
            </a:pPr>
            <a:r>
              <a:rPr sz="2000" kern="1200" spc="-10" dirty="0">
                <a:solidFill>
                  <a:prstClr val="black"/>
                </a:solidFill>
                <a:ea typeface="+mn-ea"/>
              </a:rPr>
              <a:t>6</a:t>
            </a:r>
            <a:endParaRPr sz="2000" kern="1200">
              <a:solidFill>
                <a:prstClr val="black"/>
              </a:solidFill>
              <a:ea typeface="+mn-e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507352" y="12515037"/>
            <a:ext cx="1863874" cy="332136"/>
          </a:xfrm>
          <a:prstGeom prst="rect">
            <a:avLst/>
          </a:prstGeom>
        </p:spPr>
        <p:txBody>
          <a:bodyPr vert="horz" wrap="square" lIns="0" tIns="24124" rIns="0" bIns="0" rtlCol="0">
            <a:spAutoFit/>
          </a:bodyPr>
          <a:lstStyle/>
          <a:p>
            <a:pPr marL="25394" defTabSz="1828343">
              <a:spcBef>
                <a:spcPts val="190"/>
              </a:spcBef>
              <a:buClrTx/>
            </a:pPr>
            <a:r>
              <a:rPr sz="2000" kern="1200" spc="-10" dirty="0">
                <a:solidFill>
                  <a:prstClr val="black"/>
                </a:solidFill>
                <a:ea typeface="+mn-ea"/>
              </a:rPr>
              <a:t>©</a:t>
            </a:r>
            <a:r>
              <a:rPr sz="2000" kern="1200" spc="-50" dirty="0">
                <a:solidFill>
                  <a:prstClr val="black"/>
                </a:solidFill>
                <a:ea typeface="+mn-ea"/>
              </a:rPr>
              <a:t> </a:t>
            </a:r>
            <a:r>
              <a:rPr sz="2000" kern="1200" spc="-20" dirty="0">
                <a:solidFill>
                  <a:prstClr val="black"/>
                </a:solidFill>
                <a:ea typeface="+mn-ea"/>
              </a:rPr>
              <a:t>2021</a:t>
            </a:r>
            <a:r>
              <a:rPr sz="2000" kern="1200" spc="-40" dirty="0">
                <a:solidFill>
                  <a:prstClr val="black"/>
                </a:solidFill>
                <a:ea typeface="+mn-ea"/>
              </a:rPr>
              <a:t> </a:t>
            </a:r>
            <a:r>
              <a:rPr sz="2000" kern="1200" spc="-10" dirty="0">
                <a:solidFill>
                  <a:prstClr val="black"/>
                </a:solidFill>
                <a:ea typeface="+mn-ea"/>
              </a:rPr>
              <a:t>CGI</a:t>
            </a:r>
            <a:r>
              <a:rPr sz="2000" kern="1200" spc="-60" dirty="0">
                <a:solidFill>
                  <a:prstClr val="black"/>
                </a:solidFill>
                <a:ea typeface="+mn-ea"/>
              </a:rPr>
              <a:t> </a:t>
            </a:r>
            <a:r>
              <a:rPr sz="2000" kern="1200" spc="-10" dirty="0">
                <a:solidFill>
                  <a:prstClr val="black"/>
                </a:solidFill>
                <a:ea typeface="+mn-ea"/>
              </a:rPr>
              <a:t>Inc.</a:t>
            </a:r>
            <a:endParaRPr sz="2000" kern="1200">
              <a:solidFill>
                <a:prstClr val="black"/>
              </a:solidFill>
              <a:ea typeface="+mn-ea"/>
            </a:endParaRPr>
          </a:p>
        </p:txBody>
      </p:sp>
      <p:sp>
        <p:nvSpPr>
          <p:cNvPr id="3" name="object 3"/>
          <p:cNvSpPr txBox="1"/>
          <p:nvPr/>
        </p:nvSpPr>
        <p:spPr>
          <a:xfrm>
            <a:off x="13304356" y="2501417"/>
            <a:ext cx="10943279" cy="10442439"/>
          </a:xfrm>
          <a:prstGeom prst="rect">
            <a:avLst/>
          </a:prstGeom>
        </p:spPr>
        <p:txBody>
          <a:bodyPr vert="horz" wrap="square" lIns="0" tIns="135855" rIns="0" bIns="0" rtlCol="0">
            <a:spAutoFit/>
          </a:bodyPr>
          <a:lstStyle/>
          <a:p>
            <a:pPr marL="384714" indent="-360590" defTabSz="1828343">
              <a:spcBef>
                <a:spcPts val="1070"/>
              </a:spcBef>
              <a:buClrTx/>
              <a:buSzPct val="108333"/>
              <a:buFontTx/>
              <a:buChar char="•"/>
              <a:tabLst>
                <a:tab pos="385983" algn="l"/>
              </a:tabLst>
            </a:pPr>
            <a:r>
              <a:rPr sz="2399" kern="1200" spc="-10" dirty="0">
                <a:solidFill>
                  <a:prstClr val="black"/>
                </a:solidFill>
                <a:ea typeface="+mn-ea"/>
              </a:rPr>
              <a:t>Federal</a:t>
            </a:r>
            <a:r>
              <a:rPr sz="2399" kern="1200" spc="-30" dirty="0">
                <a:solidFill>
                  <a:prstClr val="black"/>
                </a:solidFill>
                <a:ea typeface="+mn-ea"/>
              </a:rPr>
              <a:t> </a:t>
            </a:r>
            <a:r>
              <a:rPr sz="2399" kern="1200" spc="-10" dirty="0">
                <a:solidFill>
                  <a:prstClr val="black"/>
                </a:solidFill>
                <a:ea typeface="+mn-ea"/>
              </a:rPr>
              <a:t>Bureau</a:t>
            </a:r>
            <a:r>
              <a:rPr sz="2399" kern="1200" spc="10" dirty="0">
                <a:solidFill>
                  <a:prstClr val="black"/>
                </a:solidFill>
                <a:ea typeface="+mn-ea"/>
              </a:rPr>
              <a:t> </a:t>
            </a:r>
            <a:r>
              <a:rPr sz="2399" kern="1200" dirty="0">
                <a:solidFill>
                  <a:prstClr val="black"/>
                </a:solidFill>
                <a:ea typeface="+mn-ea"/>
              </a:rPr>
              <a:t>of</a:t>
            </a:r>
            <a:r>
              <a:rPr sz="2399" kern="1200" spc="-40" dirty="0">
                <a:solidFill>
                  <a:prstClr val="black"/>
                </a:solidFill>
                <a:ea typeface="+mn-ea"/>
              </a:rPr>
              <a:t> </a:t>
            </a:r>
            <a:r>
              <a:rPr sz="2399" kern="1200" spc="-10" dirty="0">
                <a:solidFill>
                  <a:prstClr val="black"/>
                </a:solidFill>
                <a:ea typeface="+mn-ea"/>
              </a:rPr>
              <a:t>Investigation (FBI)</a:t>
            </a:r>
            <a:r>
              <a:rPr sz="2399" kern="1200" spc="50" dirty="0">
                <a:solidFill>
                  <a:prstClr val="black"/>
                </a:solidFill>
                <a:ea typeface="+mn-ea"/>
              </a:rPr>
              <a:t> </a:t>
            </a:r>
            <a:r>
              <a:rPr sz="2399" kern="1200" spc="-10" dirty="0">
                <a:solidFill>
                  <a:prstClr val="black"/>
                </a:solidFill>
                <a:ea typeface="+mn-ea"/>
              </a:rPr>
              <a:t>Solutions</a:t>
            </a:r>
            <a:r>
              <a:rPr sz="2399" kern="1200" spc="-40" dirty="0">
                <a:solidFill>
                  <a:prstClr val="black"/>
                </a:solidFill>
                <a:ea typeface="+mn-ea"/>
              </a:rPr>
              <a:t> </a:t>
            </a:r>
            <a:r>
              <a:rPr sz="2399" kern="1200" dirty="0">
                <a:solidFill>
                  <a:prstClr val="black"/>
                </a:solidFill>
                <a:ea typeface="+mn-ea"/>
              </a:rPr>
              <a:t>for </a:t>
            </a:r>
            <a:r>
              <a:rPr sz="2399" kern="1200" spc="-10" dirty="0">
                <a:solidFill>
                  <a:prstClr val="black"/>
                </a:solidFill>
                <a:ea typeface="+mn-ea"/>
              </a:rPr>
              <a:t>Financial</a:t>
            </a:r>
            <a:r>
              <a:rPr sz="2399" kern="1200" spc="-40" dirty="0">
                <a:solidFill>
                  <a:prstClr val="black"/>
                </a:solidFill>
                <a:ea typeface="+mn-ea"/>
              </a:rPr>
              <a:t> </a:t>
            </a:r>
            <a:r>
              <a:rPr sz="2399" kern="1200" spc="-10" dirty="0">
                <a:solidFill>
                  <a:prstClr val="black"/>
                </a:solidFill>
                <a:ea typeface="+mn-ea"/>
              </a:rPr>
              <a:t>Systems</a:t>
            </a:r>
            <a:r>
              <a:rPr sz="2399" kern="1200" spc="10" dirty="0">
                <a:solidFill>
                  <a:prstClr val="black"/>
                </a:solidFill>
                <a:ea typeface="+mn-ea"/>
              </a:rPr>
              <a:t> (SoFS)</a:t>
            </a:r>
            <a:endParaRPr sz="2399" kern="1200">
              <a:solidFill>
                <a:prstClr val="black"/>
              </a:solidFill>
              <a:ea typeface="+mn-ea"/>
            </a:endParaRPr>
          </a:p>
          <a:p>
            <a:pPr marL="384714" indent="-360590" defTabSz="1828343">
              <a:spcBef>
                <a:spcPts val="1200"/>
              </a:spcBef>
              <a:buClrTx/>
              <a:buSzPct val="108333"/>
              <a:buFontTx/>
              <a:buChar char="•"/>
              <a:tabLst>
                <a:tab pos="385983" algn="l"/>
              </a:tabLst>
            </a:pPr>
            <a:r>
              <a:rPr sz="2399" kern="1200" spc="-10" dirty="0">
                <a:solidFill>
                  <a:prstClr val="black"/>
                </a:solidFill>
                <a:ea typeface="+mn-ea"/>
              </a:rPr>
              <a:t>Federal</a:t>
            </a:r>
            <a:r>
              <a:rPr sz="2399" kern="1200" spc="-40" dirty="0">
                <a:solidFill>
                  <a:prstClr val="black"/>
                </a:solidFill>
                <a:ea typeface="+mn-ea"/>
              </a:rPr>
              <a:t> </a:t>
            </a:r>
            <a:r>
              <a:rPr sz="2399" kern="1200" dirty="0">
                <a:solidFill>
                  <a:prstClr val="black"/>
                </a:solidFill>
                <a:ea typeface="+mn-ea"/>
              </a:rPr>
              <a:t>Deposit</a:t>
            </a:r>
            <a:r>
              <a:rPr sz="2399" kern="1200" spc="-70" dirty="0">
                <a:solidFill>
                  <a:prstClr val="black"/>
                </a:solidFill>
                <a:ea typeface="+mn-ea"/>
              </a:rPr>
              <a:t> </a:t>
            </a:r>
            <a:r>
              <a:rPr sz="2399" kern="1200" dirty="0">
                <a:solidFill>
                  <a:prstClr val="black"/>
                </a:solidFill>
                <a:ea typeface="+mn-ea"/>
              </a:rPr>
              <a:t>Insurance</a:t>
            </a:r>
            <a:r>
              <a:rPr sz="2399" kern="1200" spc="-50" dirty="0">
                <a:solidFill>
                  <a:prstClr val="black"/>
                </a:solidFill>
                <a:ea typeface="+mn-ea"/>
              </a:rPr>
              <a:t> </a:t>
            </a:r>
            <a:r>
              <a:rPr sz="2399" kern="1200" spc="-10" dirty="0">
                <a:solidFill>
                  <a:prstClr val="black"/>
                </a:solidFill>
                <a:ea typeface="+mn-ea"/>
              </a:rPr>
              <a:t>Corporation</a:t>
            </a:r>
            <a:r>
              <a:rPr sz="2399" kern="1200" spc="-60" dirty="0">
                <a:solidFill>
                  <a:prstClr val="black"/>
                </a:solidFill>
                <a:ea typeface="+mn-ea"/>
              </a:rPr>
              <a:t> </a:t>
            </a:r>
            <a:r>
              <a:rPr sz="2399" kern="1200" spc="-10" dirty="0">
                <a:solidFill>
                  <a:prstClr val="black"/>
                </a:solidFill>
                <a:ea typeface="+mn-ea"/>
              </a:rPr>
              <a:t>(FDIC)</a:t>
            </a:r>
            <a:r>
              <a:rPr sz="2399" kern="1200" spc="20" dirty="0">
                <a:solidFill>
                  <a:prstClr val="black"/>
                </a:solidFill>
                <a:ea typeface="+mn-ea"/>
              </a:rPr>
              <a:t> </a:t>
            </a:r>
            <a:r>
              <a:rPr sz="2399" kern="1200" spc="-40" dirty="0">
                <a:solidFill>
                  <a:prstClr val="black"/>
                </a:solidFill>
                <a:ea typeface="+mn-ea"/>
              </a:rPr>
              <a:t>ITAS</a:t>
            </a:r>
            <a:r>
              <a:rPr sz="2399" kern="1200" spc="-20" dirty="0">
                <a:solidFill>
                  <a:prstClr val="black"/>
                </a:solidFill>
                <a:ea typeface="+mn-ea"/>
              </a:rPr>
              <a:t> </a:t>
            </a:r>
            <a:r>
              <a:rPr sz="2399" kern="1200" dirty="0">
                <a:solidFill>
                  <a:prstClr val="black"/>
                </a:solidFill>
                <a:ea typeface="+mn-ea"/>
              </a:rPr>
              <a:t>II BOA</a:t>
            </a:r>
            <a:endParaRPr sz="2399" kern="1200">
              <a:solidFill>
                <a:prstClr val="black"/>
              </a:solidFill>
              <a:ea typeface="+mn-ea"/>
            </a:endParaRPr>
          </a:p>
          <a:p>
            <a:pPr marL="384714" marR="1550282" indent="-360590" defTabSz="1828343">
              <a:spcBef>
                <a:spcPts val="1200"/>
              </a:spcBef>
              <a:buClrTx/>
              <a:buSzPct val="108333"/>
              <a:buFontTx/>
              <a:buChar char="•"/>
              <a:tabLst>
                <a:tab pos="385983" algn="l"/>
              </a:tabLst>
            </a:pPr>
            <a:r>
              <a:rPr sz="2399" kern="1200" spc="-10" dirty="0">
                <a:solidFill>
                  <a:prstClr val="black"/>
                </a:solidFill>
                <a:ea typeface="+mn-ea"/>
              </a:rPr>
              <a:t>Government</a:t>
            </a:r>
            <a:r>
              <a:rPr sz="2399" kern="1200" spc="-50" dirty="0">
                <a:solidFill>
                  <a:prstClr val="black"/>
                </a:solidFill>
                <a:ea typeface="+mn-ea"/>
              </a:rPr>
              <a:t> </a:t>
            </a:r>
            <a:r>
              <a:rPr sz="2399" kern="1200" dirty="0">
                <a:solidFill>
                  <a:prstClr val="black"/>
                </a:solidFill>
                <a:ea typeface="+mn-ea"/>
              </a:rPr>
              <a:t>National</a:t>
            </a:r>
            <a:r>
              <a:rPr sz="2399" kern="1200" spc="-50" dirty="0">
                <a:solidFill>
                  <a:prstClr val="black"/>
                </a:solidFill>
                <a:ea typeface="+mn-ea"/>
              </a:rPr>
              <a:t> </a:t>
            </a:r>
            <a:r>
              <a:rPr sz="2399" kern="1200" spc="-10" dirty="0">
                <a:solidFill>
                  <a:prstClr val="black"/>
                </a:solidFill>
                <a:ea typeface="+mn-ea"/>
              </a:rPr>
              <a:t>Mortgage</a:t>
            </a:r>
            <a:r>
              <a:rPr sz="2399" kern="1200" spc="-140" dirty="0">
                <a:solidFill>
                  <a:prstClr val="black"/>
                </a:solidFill>
                <a:ea typeface="+mn-ea"/>
              </a:rPr>
              <a:t> </a:t>
            </a:r>
            <a:r>
              <a:rPr sz="2399" kern="1200" spc="-10" dirty="0">
                <a:solidFill>
                  <a:prstClr val="black"/>
                </a:solidFill>
                <a:ea typeface="+mn-ea"/>
              </a:rPr>
              <a:t>Association</a:t>
            </a:r>
            <a:r>
              <a:rPr sz="2399" kern="1200" spc="-40" dirty="0">
                <a:solidFill>
                  <a:prstClr val="black"/>
                </a:solidFill>
                <a:ea typeface="+mn-ea"/>
              </a:rPr>
              <a:t> </a:t>
            </a:r>
            <a:r>
              <a:rPr sz="2399" kern="1200" dirty="0">
                <a:solidFill>
                  <a:prstClr val="black"/>
                </a:solidFill>
                <a:ea typeface="+mn-ea"/>
              </a:rPr>
              <a:t>(Ginnie</a:t>
            </a:r>
            <a:r>
              <a:rPr sz="2399" kern="1200" spc="-10" dirty="0">
                <a:solidFill>
                  <a:prstClr val="black"/>
                </a:solidFill>
                <a:ea typeface="+mn-ea"/>
              </a:rPr>
              <a:t> Mae)</a:t>
            </a:r>
            <a:r>
              <a:rPr sz="2399" kern="1200" dirty="0">
                <a:solidFill>
                  <a:prstClr val="black"/>
                </a:solidFill>
                <a:ea typeface="+mn-ea"/>
              </a:rPr>
              <a:t> </a:t>
            </a:r>
            <a:r>
              <a:rPr sz="2399" kern="1200" spc="-10" dirty="0">
                <a:solidFill>
                  <a:prstClr val="black"/>
                </a:solidFill>
                <a:ea typeface="+mn-ea"/>
              </a:rPr>
              <a:t>Software </a:t>
            </a:r>
            <a:r>
              <a:rPr sz="2399" kern="1200" spc="-640" dirty="0">
                <a:solidFill>
                  <a:prstClr val="black"/>
                </a:solidFill>
                <a:ea typeface="+mn-ea"/>
              </a:rPr>
              <a:t> </a:t>
            </a:r>
            <a:r>
              <a:rPr sz="2399" kern="1200" spc="-10" dirty="0">
                <a:solidFill>
                  <a:prstClr val="black"/>
                </a:solidFill>
                <a:ea typeface="+mn-ea"/>
              </a:rPr>
              <a:t>Development</a:t>
            </a:r>
            <a:r>
              <a:rPr sz="2399" kern="1200" spc="-50" dirty="0">
                <a:solidFill>
                  <a:prstClr val="black"/>
                </a:solidFill>
                <a:ea typeface="+mn-ea"/>
              </a:rPr>
              <a:t> </a:t>
            </a:r>
            <a:r>
              <a:rPr sz="2399" kern="1200" spc="-60" dirty="0">
                <a:solidFill>
                  <a:prstClr val="black"/>
                </a:solidFill>
                <a:ea typeface="+mn-ea"/>
              </a:rPr>
              <a:t>BPA</a:t>
            </a:r>
            <a:endParaRPr sz="2399" kern="1200">
              <a:solidFill>
                <a:prstClr val="black"/>
              </a:solidFill>
              <a:ea typeface="+mn-ea"/>
            </a:endParaRPr>
          </a:p>
          <a:p>
            <a:pPr marL="384714" marR="981465" indent="-360590" defTabSz="1828343">
              <a:spcBef>
                <a:spcPts val="1200"/>
              </a:spcBef>
              <a:buClrTx/>
              <a:buSzPct val="108333"/>
              <a:buFontTx/>
              <a:buChar char="•"/>
              <a:tabLst>
                <a:tab pos="385983" algn="l"/>
              </a:tabLst>
            </a:pPr>
            <a:r>
              <a:rPr sz="2399" kern="1200" spc="-10" dirty="0">
                <a:solidFill>
                  <a:prstClr val="black"/>
                </a:solidFill>
                <a:ea typeface="+mn-ea"/>
              </a:rPr>
              <a:t>Library</a:t>
            </a:r>
            <a:r>
              <a:rPr sz="2399" kern="1200" spc="-30" dirty="0">
                <a:solidFill>
                  <a:prstClr val="black"/>
                </a:solidFill>
                <a:ea typeface="+mn-ea"/>
              </a:rPr>
              <a:t> </a:t>
            </a:r>
            <a:r>
              <a:rPr sz="2399" kern="1200" dirty="0">
                <a:solidFill>
                  <a:prstClr val="black"/>
                </a:solidFill>
                <a:ea typeface="+mn-ea"/>
              </a:rPr>
              <a:t>of</a:t>
            </a:r>
            <a:r>
              <a:rPr sz="2399" kern="1200" spc="30" dirty="0">
                <a:solidFill>
                  <a:prstClr val="black"/>
                </a:solidFill>
                <a:ea typeface="+mn-ea"/>
              </a:rPr>
              <a:t> </a:t>
            </a:r>
            <a:r>
              <a:rPr sz="2399" kern="1200" spc="-10" dirty="0">
                <a:solidFill>
                  <a:prstClr val="black"/>
                </a:solidFill>
                <a:ea typeface="+mn-ea"/>
              </a:rPr>
              <a:t>Congress</a:t>
            </a:r>
            <a:r>
              <a:rPr sz="2399" kern="1200" spc="-30" dirty="0">
                <a:solidFill>
                  <a:prstClr val="black"/>
                </a:solidFill>
                <a:ea typeface="+mn-ea"/>
              </a:rPr>
              <a:t> </a:t>
            </a:r>
            <a:r>
              <a:rPr sz="2399" kern="1200" spc="-10" dirty="0">
                <a:solidFill>
                  <a:prstClr val="black"/>
                </a:solidFill>
                <a:ea typeface="+mn-ea"/>
              </a:rPr>
              <a:t>(LOC)</a:t>
            </a:r>
            <a:r>
              <a:rPr sz="2399" kern="1200" spc="30" dirty="0">
                <a:solidFill>
                  <a:prstClr val="black"/>
                </a:solidFill>
                <a:ea typeface="+mn-ea"/>
              </a:rPr>
              <a:t> </a:t>
            </a:r>
            <a:r>
              <a:rPr sz="2399" kern="1200" spc="-10" dirty="0">
                <a:solidFill>
                  <a:prstClr val="black"/>
                </a:solidFill>
                <a:ea typeface="+mn-ea"/>
              </a:rPr>
              <a:t>Systems</a:t>
            </a:r>
            <a:r>
              <a:rPr sz="2399" kern="1200" spc="10" dirty="0">
                <a:solidFill>
                  <a:prstClr val="black"/>
                </a:solidFill>
                <a:ea typeface="+mn-ea"/>
              </a:rPr>
              <a:t> </a:t>
            </a:r>
            <a:r>
              <a:rPr sz="2399" kern="1200" spc="-10" dirty="0">
                <a:solidFill>
                  <a:prstClr val="black"/>
                </a:solidFill>
                <a:ea typeface="+mn-ea"/>
              </a:rPr>
              <a:t>Development</a:t>
            </a:r>
            <a:r>
              <a:rPr sz="2399" kern="1200" spc="-50" dirty="0">
                <a:solidFill>
                  <a:prstClr val="black"/>
                </a:solidFill>
                <a:ea typeface="+mn-ea"/>
              </a:rPr>
              <a:t> </a:t>
            </a:r>
            <a:r>
              <a:rPr sz="2399" kern="1200" dirty="0">
                <a:solidFill>
                  <a:prstClr val="black"/>
                </a:solidFill>
                <a:ea typeface="+mn-ea"/>
              </a:rPr>
              <a:t>Life</a:t>
            </a:r>
            <a:r>
              <a:rPr sz="2399" kern="1200" spc="-10" dirty="0">
                <a:solidFill>
                  <a:prstClr val="black"/>
                </a:solidFill>
                <a:ea typeface="+mn-ea"/>
              </a:rPr>
              <a:t> Cycle</a:t>
            </a:r>
            <a:r>
              <a:rPr sz="2399" kern="1200" spc="20" dirty="0">
                <a:solidFill>
                  <a:prstClr val="black"/>
                </a:solidFill>
                <a:ea typeface="+mn-ea"/>
              </a:rPr>
              <a:t> </a:t>
            </a:r>
            <a:r>
              <a:rPr sz="2399" kern="1200" spc="-10" dirty="0">
                <a:solidFill>
                  <a:prstClr val="black"/>
                </a:solidFill>
                <a:ea typeface="+mn-ea"/>
              </a:rPr>
              <a:t>(SDLC)</a:t>
            </a:r>
            <a:r>
              <a:rPr sz="2399" kern="1200" dirty="0">
                <a:solidFill>
                  <a:prstClr val="black"/>
                </a:solidFill>
                <a:ea typeface="+mn-ea"/>
              </a:rPr>
              <a:t> IT </a:t>
            </a:r>
            <a:r>
              <a:rPr sz="2399" kern="1200" spc="-640" dirty="0">
                <a:solidFill>
                  <a:prstClr val="black"/>
                </a:solidFill>
                <a:ea typeface="+mn-ea"/>
              </a:rPr>
              <a:t> </a:t>
            </a:r>
            <a:r>
              <a:rPr sz="2399" kern="1200" spc="-10" dirty="0">
                <a:solidFill>
                  <a:prstClr val="black"/>
                </a:solidFill>
                <a:ea typeface="+mn-ea"/>
              </a:rPr>
              <a:t>Support</a:t>
            </a:r>
            <a:r>
              <a:rPr sz="2399" kern="1200" spc="-60" dirty="0">
                <a:solidFill>
                  <a:prstClr val="black"/>
                </a:solidFill>
                <a:ea typeface="+mn-ea"/>
              </a:rPr>
              <a:t> </a:t>
            </a:r>
            <a:r>
              <a:rPr sz="2399" kern="1200" spc="-10" dirty="0">
                <a:solidFill>
                  <a:prstClr val="black"/>
                </a:solidFill>
                <a:ea typeface="+mn-ea"/>
              </a:rPr>
              <a:t>Services</a:t>
            </a:r>
            <a:r>
              <a:rPr sz="2399" kern="1200" spc="-20" dirty="0">
                <a:solidFill>
                  <a:prstClr val="black"/>
                </a:solidFill>
                <a:ea typeface="+mn-ea"/>
              </a:rPr>
              <a:t> </a:t>
            </a:r>
            <a:r>
              <a:rPr sz="2399" kern="1200" dirty="0">
                <a:solidFill>
                  <a:prstClr val="black"/>
                </a:solidFill>
                <a:ea typeface="+mn-ea"/>
              </a:rPr>
              <a:t>IDIQ</a:t>
            </a:r>
            <a:endParaRPr sz="2399" kern="1200">
              <a:solidFill>
                <a:prstClr val="black"/>
              </a:solidFill>
              <a:ea typeface="+mn-ea"/>
            </a:endParaRPr>
          </a:p>
          <a:p>
            <a:pPr marL="384714" marR="1079230" indent="-360590" defTabSz="1828343">
              <a:spcBef>
                <a:spcPts val="1200"/>
              </a:spcBef>
              <a:buClrTx/>
              <a:buSzPct val="108333"/>
              <a:buFontTx/>
              <a:buChar char="•"/>
              <a:tabLst>
                <a:tab pos="385983" algn="l"/>
              </a:tabLst>
            </a:pPr>
            <a:r>
              <a:rPr sz="2399" kern="1200" spc="-10" dirty="0">
                <a:solidFill>
                  <a:prstClr val="black"/>
                </a:solidFill>
                <a:ea typeface="+mn-ea"/>
              </a:rPr>
              <a:t>Library </a:t>
            </a:r>
            <a:r>
              <a:rPr sz="2399" kern="1200" dirty="0">
                <a:solidFill>
                  <a:prstClr val="black"/>
                </a:solidFill>
                <a:ea typeface="+mn-ea"/>
              </a:rPr>
              <a:t>of </a:t>
            </a:r>
            <a:r>
              <a:rPr sz="2399" kern="1200" spc="-10" dirty="0">
                <a:solidFill>
                  <a:prstClr val="black"/>
                </a:solidFill>
                <a:ea typeface="+mn-ea"/>
              </a:rPr>
              <a:t>Congress Legislative Branch Financial Management System </a:t>
            </a:r>
            <a:r>
              <a:rPr sz="2399" kern="1200" spc="-640" dirty="0">
                <a:solidFill>
                  <a:prstClr val="black"/>
                </a:solidFill>
                <a:ea typeface="+mn-ea"/>
              </a:rPr>
              <a:t> </a:t>
            </a:r>
            <a:r>
              <a:rPr sz="2399" kern="1200" spc="-10" dirty="0">
                <a:solidFill>
                  <a:prstClr val="black"/>
                </a:solidFill>
                <a:ea typeface="+mn-ea"/>
              </a:rPr>
              <a:t>(LBFMS) </a:t>
            </a:r>
            <a:r>
              <a:rPr sz="2399" kern="1200" dirty="0">
                <a:solidFill>
                  <a:prstClr val="black"/>
                </a:solidFill>
                <a:ea typeface="+mn-ea"/>
              </a:rPr>
              <a:t>Shared</a:t>
            </a:r>
            <a:r>
              <a:rPr sz="2399" kern="1200" spc="-60" dirty="0">
                <a:solidFill>
                  <a:prstClr val="black"/>
                </a:solidFill>
                <a:ea typeface="+mn-ea"/>
              </a:rPr>
              <a:t> </a:t>
            </a:r>
            <a:r>
              <a:rPr sz="2399" kern="1200" spc="-10" dirty="0">
                <a:solidFill>
                  <a:prstClr val="black"/>
                </a:solidFill>
                <a:ea typeface="+mn-ea"/>
              </a:rPr>
              <a:t>Service</a:t>
            </a:r>
            <a:endParaRPr sz="2399" kern="1200">
              <a:solidFill>
                <a:prstClr val="black"/>
              </a:solidFill>
              <a:ea typeface="+mn-ea"/>
            </a:endParaRPr>
          </a:p>
          <a:p>
            <a:pPr marL="384714" indent="-360590" defTabSz="1828343">
              <a:spcBef>
                <a:spcPts val="1200"/>
              </a:spcBef>
              <a:buClrTx/>
              <a:buSzPct val="108333"/>
              <a:buFontTx/>
              <a:buChar char="•"/>
              <a:tabLst>
                <a:tab pos="385983" algn="l"/>
              </a:tabLst>
            </a:pPr>
            <a:r>
              <a:rPr sz="2399" kern="1200" spc="-10" dirty="0">
                <a:solidFill>
                  <a:prstClr val="black"/>
                </a:solidFill>
                <a:ea typeface="+mn-ea"/>
              </a:rPr>
              <a:t>Navy</a:t>
            </a:r>
            <a:r>
              <a:rPr sz="2399" kern="1200" spc="-50" dirty="0">
                <a:solidFill>
                  <a:prstClr val="black"/>
                </a:solidFill>
                <a:ea typeface="+mn-ea"/>
              </a:rPr>
              <a:t> </a:t>
            </a:r>
            <a:r>
              <a:rPr sz="2399" kern="1200" spc="-10" dirty="0">
                <a:solidFill>
                  <a:prstClr val="black"/>
                </a:solidFill>
                <a:ea typeface="+mn-ea"/>
              </a:rPr>
              <a:t>Seaport-NxG</a:t>
            </a:r>
            <a:endParaRPr sz="2399" kern="1200">
              <a:solidFill>
                <a:prstClr val="black"/>
              </a:solidFill>
              <a:ea typeface="+mn-ea"/>
            </a:endParaRPr>
          </a:p>
          <a:p>
            <a:pPr marL="384714" indent="-360590" defTabSz="1828343">
              <a:spcBef>
                <a:spcPts val="1200"/>
              </a:spcBef>
              <a:buClrTx/>
              <a:buSzPct val="108333"/>
              <a:buFontTx/>
              <a:buChar char="•"/>
              <a:tabLst>
                <a:tab pos="385983" algn="l"/>
              </a:tabLst>
            </a:pPr>
            <a:r>
              <a:rPr sz="2399" kern="1200" spc="-10" dirty="0">
                <a:solidFill>
                  <a:prstClr val="black"/>
                </a:solidFill>
                <a:ea typeface="+mn-ea"/>
              </a:rPr>
              <a:t>Navy</a:t>
            </a:r>
            <a:r>
              <a:rPr sz="2399" kern="1200" spc="-40" dirty="0">
                <a:solidFill>
                  <a:prstClr val="black"/>
                </a:solidFill>
                <a:ea typeface="+mn-ea"/>
              </a:rPr>
              <a:t> </a:t>
            </a:r>
            <a:r>
              <a:rPr sz="2399" kern="1200" spc="-30" dirty="0">
                <a:solidFill>
                  <a:prstClr val="black"/>
                </a:solidFill>
                <a:ea typeface="+mn-ea"/>
              </a:rPr>
              <a:t>NAVSUP</a:t>
            </a:r>
            <a:r>
              <a:rPr sz="2399" kern="1200" spc="-100" dirty="0">
                <a:solidFill>
                  <a:prstClr val="black"/>
                </a:solidFill>
                <a:ea typeface="+mn-ea"/>
              </a:rPr>
              <a:t> </a:t>
            </a:r>
            <a:r>
              <a:rPr sz="2399" kern="1200" spc="-10" dirty="0">
                <a:solidFill>
                  <a:prstClr val="black"/>
                </a:solidFill>
                <a:ea typeface="+mn-ea"/>
              </a:rPr>
              <a:t>PIRMDS2</a:t>
            </a:r>
            <a:endParaRPr sz="2399" kern="1200">
              <a:solidFill>
                <a:prstClr val="black"/>
              </a:solidFill>
              <a:ea typeface="+mn-ea"/>
            </a:endParaRPr>
          </a:p>
          <a:p>
            <a:pPr marL="384714" indent="-360590" defTabSz="1828343">
              <a:spcBef>
                <a:spcPts val="1200"/>
              </a:spcBef>
              <a:buClrTx/>
              <a:buSzPct val="108333"/>
              <a:buFontTx/>
              <a:buChar char="•"/>
              <a:tabLst>
                <a:tab pos="385983" algn="l"/>
              </a:tabLst>
            </a:pPr>
            <a:r>
              <a:rPr sz="2399" kern="1200" spc="-10" dirty="0">
                <a:solidFill>
                  <a:prstClr val="black"/>
                </a:solidFill>
                <a:ea typeface="+mn-ea"/>
              </a:rPr>
              <a:t>Nuclear</a:t>
            </a:r>
            <a:r>
              <a:rPr sz="2399" kern="1200" spc="-50" dirty="0">
                <a:solidFill>
                  <a:prstClr val="black"/>
                </a:solidFill>
                <a:ea typeface="+mn-ea"/>
              </a:rPr>
              <a:t> </a:t>
            </a:r>
            <a:r>
              <a:rPr sz="2399" kern="1200" spc="-10" dirty="0">
                <a:solidFill>
                  <a:prstClr val="black"/>
                </a:solidFill>
                <a:ea typeface="+mn-ea"/>
              </a:rPr>
              <a:t>Regulatory</a:t>
            </a:r>
            <a:r>
              <a:rPr sz="2399" kern="1200" spc="-80" dirty="0">
                <a:solidFill>
                  <a:prstClr val="black"/>
                </a:solidFill>
                <a:ea typeface="+mn-ea"/>
              </a:rPr>
              <a:t> </a:t>
            </a:r>
            <a:r>
              <a:rPr sz="2399" kern="1200" dirty="0">
                <a:solidFill>
                  <a:prstClr val="black"/>
                </a:solidFill>
                <a:ea typeface="+mn-ea"/>
              </a:rPr>
              <a:t>Commission</a:t>
            </a:r>
            <a:r>
              <a:rPr sz="2399" kern="1200" spc="-90" dirty="0">
                <a:solidFill>
                  <a:prstClr val="black"/>
                </a:solidFill>
                <a:ea typeface="+mn-ea"/>
              </a:rPr>
              <a:t> </a:t>
            </a:r>
            <a:r>
              <a:rPr sz="2399" kern="1200" spc="-10" dirty="0">
                <a:solidFill>
                  <a:prstClr val="black"/>
                </a:solidFill>
                <a:ea typeface="+mn-ea"/>
              </a:rPr>
              <a:t>(NRC)</a:t>
            </a:r>
            <a:r>
              <a:rPr sz="2399" kern="1200" spc="10" dirty="0">
                <a:solidFill>
                  <a:prstClr val="black"/>
                </a:solidFill>
                <a:ea typeface="+mn-ea"/>
              </a:rPr>
              <a:t> </a:t>
            </a:r>
            <a:r>
              <a:rPr sz="2399" kern="1200" dirty="0">
                <a:solidFill>
                  <a:prstClr val="black"/>
                </a:solidFill>
                <a:ea typeface="+mn-ea"/>
              </a:rPr>
              <a:t>GLINDA</a:t>
            </a:r>
            <a:r>
              <a:rPr sz="2399" kern="1200" spc="-170" dirty="0">
                <a:solidFill>
                  <a:prstClr val="black"/>
                </a:solidFill>
                <a:ea typeface="+mn-ea"/>
              </a:rPr>
              <a:t> </a:t>
            </a:r>
            <a:r>
              <a:rPr sz="2399" kern="1200" spc="-60" dirty="0">
                <a:solidFill>
                  <a:prstClr val="black"/>
                </a:solidFill>
                <a:ea typeface="+mn-ea"/>
              </a:rPr>
              <a:t>BPA</a:t>
            </a:r>
            <a:endParaRPr sz="2399" kern="1200">
              <a:solidFill>
                <a:prstClr val="black"/>
              </a:solidFill>
              <a:ea typeface="+mn-ea"/>
            </a:endParaRPr>
          </a:p>
          <a:p>
            <a:pPr marL="384714" indent="-360590" defTabSz="1828343">
              <a:spcBef>
                <a:spcPts val="1200"/>
              </a:spcBef>
              <a:buClrTx/>
              <a:buSzPct val="108333"/>
              <a:buFontTx/>
              <a:buChar char="•"/>
              <a:tabLst>
                <a:tab pos="385983" algn="l"/>
              </a:tabLst>
            </a:pPr>
            <a:r>
              <a:rPr sz="2399" kern="1200" spc="-10" dirty="0">
                <a:solidFill>
                  <a:prstClr val="black"/>
                </a:solidFill>
                <a:ea typeface="+mn-ea"/>
              </a:rPr>
              <a:t>Social</a:t>
            </a:r>
            <a:r>
              <a:rPr sz="2399" kern="1200" spc="-40" dirty="0">
                <a:solidFill>
                  <a:prstClr val="black"/>
                </a:solidFill>
                <a:ea typeface="+mn-ea"/>
              </a:rPr>
              <a:t> </a:t>
            </a:r>
            <a:r>
              <a:rPr sz="2399" kern="1200" spc="-10" dirty="0">
                <a:solidFill>
                  <a:prstClr val="black"/>
                </a:solidFill>
                <a:ea typeface="+mn-ea"/>
              </a:rPr>
              <a:t>Security</a:t>
            </a:r>
            <a:r>
              <a:rPr sz="2399" kern="1200" spc="-150" dirty="0">
                <a:solidFill>
                  <a:prstClr val="black"/>
                </a:solidFill>
                <a:ea typeface="+mn-ea"/>
              </a:rPr>
              <a:t> </a:t>
            </a:r>
            <a:r>
              <a:rPr sz="2399" kern="1200" spc="-10" dirty="0">
                <a:solidFill>
                  <a:prstClr val="black"/>
                </a:solidFill>
                <a:ea typeface="+mn-ea"/>
              </a:rPr>
              <a:t>Administration</a:t>
            </a:r>
            <a:r>
              <a:rPr sz="2399" kern="1200" spc="-80" dirty="0">
                <a:solidFill>
                  <a:prstClr val="black"/>
                </a:solidFill>
                <a:ea typeface="+mn-ea"/>
              </a:rPr>
              <a:t> </a:t>
            </a:r>
            <a:r>
              <a:rPr sz="2399" kern="1200" dirty="0">
                <a:solidFill>
                  <a:prstClr val="black"/>
                </a:solidFill>
                <a:ea typeface="+mn-ea"/>
              </a:rPr>
              <a:t>(SSA)</a:t>
            </a:r>
            <a:r>
              <a:rPr sz="2399" kern="1200" spc="10" dirty="0">
                <a:solidFill>
                  <a:prstClr val="black"/>
                </a:solidFill>
                <a:ea typeface="+mn-ea"/>
              </a:rPr>
              <a:t> </a:t>
            </a:r>
            <a:r>
              <a:rPr sz="2399" kern="1200" dirty="0">
                <a:solidFill>
                  <a:prstClr val="black"/>
                </a:solidFill>
                <a:ea typeface="+mn-ea"/>
              </a:rPr>
              <a:t>ITSSC</a:t>
            </a:r>
            <a:r>
              <a:rPr sz="2399" kern="1200" spc="-20" dirty="0">
                <a:solidFill>
                  <a:prstClr val="black"/>
                </a:solidFill>
                <a:ea typeface="+mn-ea"/>
              </a:rPr>
              <a:t> </a:t>
            </a:r>
            <a:r>
              <a:rPr sz="2399" kern="1200" dirty="0">
                <a:solidFill>
                  <a:prstClr val="black"/>
                </a:solidFill>
                <a:ea typeface="+mn-ea"/>
              </a:rPr>
              <a:t>IDIQ</a:t>
            </a:r>
            <a:endParaRPr sz="2399" kern="1200">
              <a:solidFill>
                <a:prstClr val="black"/>
              </a:solidFill>
              <a:ea typeface="+mn-ea"/>
            </a:endParaRPr>
          </a:p>
          <a:p>
            <a:pPr marL="384714" indent="-360590" defTabSz="1828343">
              <a:spcBef>
                <a:spcPts val="1200"/>
              </a:spcBef>
              <a:buClrTx/>
              <a:buSzPct val="108333"/>
              <a:buFontTx/>
              <a:buChar char="•"/>
              <a:tabLst>
                <a:tab pos="385983" algn="l"/>
              </a:tabLst>
            </a:pPr>
            <a:r>
              <a:rPr sz="2399" kern="1200" dirty="0">
                <a:solidFill>
                  <a:prstClr val="black"/>
                </a:solidFill>
                <a:ea typeface="+mn-ea"/>
              </a:rPr>
              <a:t>U.S.</a:t>
            </a:r>
            <a:r>
              <a:rPr sz="2399" kern="1200" spc="-10" dirty="0">
                <a:solidFill>
                  <a:prstClr val="black"/>
                </a:solidFill>
                <a:ea typeface="+mn-ea"/>
              </a:rPr>
              <a:t> </a:t>
            </a:r>
            <a:r>
              <a:rPr sz="2399" kern="1200" dirty="0">
                <a:solidFill>
                  <a:prstClr val="black"/>
                </a:solidFill>
                <a:ea typeface="+mn-ea"/>
              </a:rPr>
              <a:t>Patent</a:t>
            </a:r>
            <a:r>
              <a:rPr sz="2399" kern="1200" spc="-50" dirty="0">
                <a:solidFill>
                  <a:prstClr val="black"/>
                </a:solidFill>
                <a:ea typeface="+mn-ea"/>
              </a:rPr>
              <a:t> </a:t>
            </a:r>
            <a:r>
              <a:rPr sz="2399" kern="1200" spc="-10" dirty="0">
                <a:solidFill>
                  <a:prstClr val="black"/>
                </a:solidFill>
                <a:ea typeface="+mn-ea"/>
              </a:rPr>
              <a:t>and</a:t>
            </a:r>
            <a:r>
              <a:rPr sz="2399" kern="1200" spc="-90" dirty="0">
                <a:solidFill>
                  <a:prstClr val="black"/>
                </a:solidFill>
                <a:ea typeface="+mn-ea"/>
              </a:rPr>
              <a:t> </a:t>
            </a:r>
            <a:r>
              <a:rPr sz="2399" kern="1200" spc="-20" dirty="0">
                <a:solidFill>
                  <a:prstClr val="black"/>
                </a:solidFill>
                <a:ea typeface="+mn-ea"/>
              </a:rPr>
              <a:t>Trademark</a:t>
            </a:r>
            <a:r>
              <a:rPr sz="2399" kern="1200" spc="-90" dirty="0">
                <a:solidFill>
                  <a:prstClr val="black"/>
                </a:solidFill>
                <a:ea typeface="+mn-ea"/>
              </a:rPr>
              <a:t> </a:t>
            </a:r>
            <a:r>
              <a:rPr sz="2399" kern="1200" dirty="0">
                <a:solidFill>
                  <a:prstClr val="black"/>
                </a:solidFill>
                <a:ea typeface="+mn-ea"/>
              </a:rPr>
              <a:t>Office</a:t>
            </a:r>
            <a:r>
              <a:rPr sz="2399" kern="1200" spc="-20" dirty="0">
                <a:solidFill>
                  <a:prstClr val="black"/>
                </a:solidFill>
                <a:ea typeface="+mn-ea"/>
              </a:rPr>
              <a:t> </a:t>
            </a:r>
            <a:r>
              <a:rPr sz="2399" kern="1200" spc="-10" dirty="0">
                <a:solidFill>
                  <a:prstClr val="black"/>
                </a:solidFill>
                <a:ea typeface="+mn-ea"/>
              </a:rPr>
              <a:t>SDI-NG</a:t>
            </a:r>
            <a:endParaRPr sz="2399" kern="1200">
              <a:solidFill>
                <a:prstClr val="black"/>
              </a:solidFill>
              <a:ea typeface="+mn-ea"/>
            </a:endParaRPr>
          </a:p>
          <a:p>
            <a:pPr marL="384714" marR="401220" indent="-360590" defTabSz="1828343">
              <a:spcBef>
                <a:spcPts val="1210"/>
              </a:spcBef>
              <a:buClrTx/>
              <a:buSzPct val="108333"/>
              <a:buFontTx/>
              <a:buChar char="•"/>
              <a:tabLst>
                <a:tab pos="385983" algn="l"/>
              </a:tabLst>
            </a:pPr>
            <a:r>
              <a:rPr sz="2399" kern="1200" dirty="0">
                <a:solidFill>
                  <a:prstClr val="black"/>
                </a:solidFill>
                <a:ea typeface="+mn-ea"/>
              </a:rPr>
              <a:t>U.S. Postal </a:t>
            </a:r>
            <a:r>
              <a:rPr sz="2399" kern="1200" spc="-10" dirty="0">
                <a:solidFill>
                  <a:prstClr val="black"/>
                </a:solidFill>
                <a:ea typeface="+mn-ea"/>
              </a:rPr>
              <a:t>Service (USPS) </a:t>
            </a:r>
            <a:r>
              <a:rPr sz="2399" kern="1200" dirty="0">
                <a:solidFill>
                  <a:prstClr val="black"/>
                </a:solidFill>
                <a:ea typeface="+mn-ea"/>
              </a:rPr>
              <a:t>Information </a:t>
            </a:r>
            <a:r>
              <a:rPr sz="2399" kern="1200" spc="-40" dirty="0">
                <a:solidFill>
                  <a:prstClr val="black"/>
                </a:solidFill>
                <a:ea typeface="+mn-ea"/>
              </a:rPr>
              <a:t>Technology </a:t>
            </a:r>
            <a:r>
              <a:rPr sz="2399" kern="1200" spc="-10" dirty="0">
                <a:solidFill>
                  <a:prstClr val="black"/>
                </a:solidFill>
                <a:ea typeface="+mn-ea"/>
              </a:rPr>
              <a:t>Security </a:t>
            </a:r>
            <a:r>
              <a:rPr sz="2399" kern="1200" spc="-40" dirty="0">
                <a:solidFill>
                  <a:prstClr val="black"/>
                </a:solidFill>
                <a:ea typeface="+mn-ea"/>
              </a:rPr>
              <a:t>Testing </a:t>
            </a:r>
            <a:r>
              <a:rPr sz="2399" kern="1200" dirty="0">
                <a:solidFill>
                  <a:prstClr val="black"/>
                </a:solidFill>
                <a:ea typeface="+mn-ea"/>
              </a:rPr>
              <a:t>(ITST) </a:t>
            </a:r>
            <a:r>
              <a:rPr sz="2399" kern="1200" spc="-640" dirty="0">
                <a:solidFill>
                  <a:prstClr val="black"/>
                </a:solidFill>
                <a:ea typeface="+mn-ea"/>
              </a:rPr>
              <a:t> </a:t>
            </a:r>
            <a:r>
              <a:rPr sz="2399" kern="1200" dirty="0">
                <a:solidFill>
                  <a:prstClr val="black"/>
                </a:solidFill>
                <a:ea typeface="+mn-ea"/>
              </a:rPr>
              <a:t>IDIQ</a:t>
            </a:r>
            <a:endParaRPr sz="2399" kern="1200">
              <a:solidFill>
                <a:prstClr val="black"/>
              </a:solidFill>
              <a:ea typeface="+mn-ea"/>
            </a:endParaRPr>
          </a:p>
          <a:p>
            <a:pPr marL="384714" marR="502794" indent="-360590" defTabSz="1828343">
              <a:spcBef>
                <a:spcPts val="1200"/>
              </a:spcBef>
              <a:buClrTx/>
              <a:buSzPct val="108333"/>
              <a:buFontTx/>
              <a:buChar char="•"/>
              <a:tabLst>
                <a:tab pos="385983" algn="l"/>
              </a:tabLst>
            </a:pPr>
            <a:r>
              <a:rPr sz="2399" kern="1200" spc="-20" dirty="0">
                <a:solidFill>
                  <a:prstClr val="black"/>
                </a:solidFill>
                <a:ea typeface="+mn-ea"/>
              </a:rPr>
              <a:t>Veterans</a:t>
            </a:r>
            <a:r>
              <a:rPr sz="2399" kern="1200" spc="-180" dirty="0">
                <a:solidFill>
                  <a:prstClr val="black"/>
                </a:solidFill>
                <a:ea typeface="+mn-ea"/>
              </a:rPr>
              <a:t> </a:t>
            </a:r>
            <a:r>
              <a:rPr sz="2399" kern="1200" spc="-10" dirty="0">
                <a:solidFill>
                  <a:prstClr val="black"/>
                </a:solidFill>
                <a:ea typeface="+mn-ea"/>
              </a:rPr>
              <a:t>Affairs</a:t>
            </a:r>
            <a:r>
              <a:rPr sz="2399" kern="1200" spc="-20" dirty="0">
                <a:solidFill>
                  <a:prstClr val="black"/>
                </a:solidFill>
                <a:ea typeface="+mn-ea"/>
              </a:rPr>
              <a:t> </a:t>
            </a:r>
            <a:r>
              <a:rPr sz="2399" kern="1200" spc="-50" dirty="0">
                <a:solidFill>
                  <a:prstClr val="black"/>
                </a:solidFill>
                <a:ea typeface="+mn-ea"/>
              </a:rPr>
              <a:t>(VA)</a:t>
            </a:r>
            <a:r>
              <a:rPr sz="2399" kern="1200" spc="20" dirty="0">
                <a:solidFill>
                  <a:prstClr val="black"/>
                </a:solidFill>
                <a:ea typeface="+mn-ea"/>
              </a:rPr>
              <a:t> </a:t>
            </a:r>
            <a:r>
              <a:rPr sz="2399" kern="1200" dirty="0">
                <a:solidFill>
                  <a:prstClr val="black"/>
                </a:solidFill>
                <a:ea typeface="+mn-ea"/>
              </a:rPr>
              <a:t>Integrated</a:t>
            </a:r>
            <a:r>
              <a:rPr sz="2399" kern="1200" spc="-20" dirty="0">
                <a:solidFill>
                  <a:prstClr val="black"/>
                </a:solidFill>
                <a:ea typeface="+mn-ea"/>
              </a:rPr>
              <a:t> </a:t>
            </a:r>
            <a:r>
              <a:rPr sz="2399" kern="1200" spc="-10" dirty="0">
                <a:solidFill>
                  <a:prstClr val="black"/>
                </a:solidFill>
                <a:ea typeface="+mn-ea"/>
              </a:rPr>
              <a:t>Financial</a:t>
            </a:r>
            <a:r>
              <a:rPr sz="2399" kern="1200" spc="-180" dirty="0">
                <a:solidFill>
                  <a:prstClr val="black"/>
                </a:solidFill>
                <a:ea typeface="+mn-ea"/>
              </a:rPr>
              <a:t> </a:t>
            </a:r>
            <a:r>
              <a:rPr sz="2399" kern="1200" spc="-10" dirty="0">
                <a:solidFill>
                  <a:prstClr val="black"/>
                </a:solidFill>
                <a:ea typeface="+mn-ea"/>
              </a:rPr>
              <a:t>Acquisition</a:t>
            </a:r>
            <a:r>
              <a:rPr sz="2399" kern="1200" spc="-40" dirty="0">
                <a:solidFill>
                  <a:prstClr val="black"/>
                </a:solidFill>
                <a:ea typeface="+mn-ea"/>
              </a:rPr>
              <a:t> </a:t>
            </a:r>
            <a:r>
              <a:rPr sz="2399" kern="1200" spc="-10" dirty="0">
                <a:solidFill>
                  <a:prstClr val="black"/>
                </a:solidFill>
                <a:ea typeface="+mn-ea"/>
              </a:rPr>
              <a:t>Management</a:t>
            </a:r>
            <a:r>
              <a:rPr sz="2399" kern="1200" spc="-40" dirty="0">
                <a:solidFill>
                  <a:prstClr val="black"/>
                </a:solidFill>
                <a:ea typeface="+mn-ea"/>
              </a:rPr>
              <a:t> </a:t>
            </a:r>
            <a:r>
              <a:rPr sz="2399" kern="1200" spc="-10" dirty="0">
                <a:solidFill>
                  <a:prstClr val="black"/>
                </a:solidFill>
                <a:ea typeface="+mn-ea"/>
              </a:rPr>
              <a:t>System </a:t>
            </a:r>
            <a:r>
              <a:rPr sz="2399" kern="1200" spc="-640" dirty="0">
                <a:solidFill>
                  <a:prstClr val="black"/>
                </a:solidFill>
                <a:ea typeface="+mn-ea"/>
              </a:rPr>
              <a:t> </a:t>
            </a:r>
            <a:r>
              <a:rPr sz="2399" kern="1200" spc="-20" dirty="0">
                <a:solidFill>
                  <a:prstClr val="black"/>
                </a:solidFill>
                <a:ea typeface="+mn-ea"/>
              </a:rPr>
              <a:t>(iFAMS)</a:t>
            </a:r>
            <a:endParaRPr sz="2399" kern="1200">
              <a:solidFill>
                <a:prstClr val="black"/>
              </a:solidFill>
              <a:ea typeface="+mn-ea"/>
            </a:endParaRPr>
          </a:p>
          <a:p>
            <a:pPr marL="384714" indent="-360590" defTabSz="1828343">
              <a:spcBef>
                <a:spcPts val="1200"/>
              </a:spcBef>
              <a:buClrTx/>
              <a:buSzPct val="108333"/>
              <a:buFontTx/>
              <a:buChar char="•"/>
              <a:tabLst>
                <a:tab pos="385983" algn="l"/>
              </a:tabLst>
            </a:pPr>
            <a:r>
              <a:rPr sz="2399" kern="1200" spc="-120" dirty="0">
                <a:solidFill>
                  <a:prstClr val="black"/>
                </a:solidFill>
                <a:ea typeface="+mn-ea"/>
              </a:rPr>
              <a:t>V</a:t>
            </a:r>
            <a:r>
              <a:rPr sz="2399" kern="1200" spc="-10" dirty="0">
                <a:solidFill>
                  <a:prstClr val="black"/>
                </a:solidFill>
                <a:ea typeface="+mn-ea"/>
              </a:rPr>
              <a:t>e</a:t>
            </a:r>
            <a:r>
              <a:rPr sz="2399" kern="1200" dirty="0">
                <a:solidFill>
                  <a:prstClr val="black"/>
                </a:solidFill>
                <a:ea typeface="+mn-ea"/>
              </a:rPr>
              <a:t>t</a:t>
            </a:r>
            <a:r>
              <a:rPr sz="2399" kern="1200" spc="10" dirty="0">
                <a:solidFill>
                  <a:prstClr val="black"/>
                </a:solidFill>
                <a:ea typeface="+mn-ea"/>
              </a:rPr>
              <a:t>e</a:t>
            </a:r>
            <a:r>
              <a:rPr sz="2399" kern="1200" spc="-10" dirty="0">
                <a:solidFill>
                  <a:prstClr val="black"/>
                </a:solidFill>
                <a:ea typeface="+mn-ea"/>
              </a:rPr>
              <a:t>ra</a:t>
            </a:r>
            <a:r>
              <a:rPr sz="2399" kern="1200" spc="-30" dirty="0">
                <a:solidFill>
                  <a:prstClr val="black"/>
                </a:solidFill>
                <a:ea typeface="+mn-ea"/>
              </a:rPr>
              <a:t>n</a:t>
            </a:r>
            <a:r>
              <a:rPr sz="2399" kern="1200" dirty="0">
                <a:solidFill>
                  <a:prstClr val="black"/>
                </a:solidFill>
                <a:ea typeface="+mn-ea"/>
              </a:rPr>
              <a:t>s</a:t>
            </a:r>
            <a:r>
              <a:rPr sz="2399" kern="1200" spc="-190" dirty="0">
                <a:solidFill>
                  <a:prstClr val="black"/>
                </a:solidFill>
                <a:ea typeface="+mn-ea"/>
              </a:rPr>
              <a:t> </a:t>
            </a:r>
            <a:r>
              <a:rPr sz="2399" kern="1200" dirty="0">
                <a:solidFill>
                  <a:prstClr val="black"/>
                </a:solidFill>
                <a:ea typeface="+mn-ea"/>
              </a:rPr>
              <a:t>A</a:t>
            </a:r>
            <a:r>
              <a:rPr sz="2399" kern="1200" spc="-20" dirty="0">
                <a:solidFill>
                  <a:prstClr val="black"/>
                </a:solidFill>
                <a:ea typeface="+mn-ea"/>
              </a:rPr>
              <a:t>f</a:t>
            </a:r>
            <a:r>
              <a:rPr sz="2399" kern="1200" spc="20" dirty="0">
                <a:solidFill>
                  <a:prstClr val="black"/>
                </a:solidFill>
                <a:ea typeface="+mn-ea"/>
              </a:rPr>
              <a:t>f</a:t>
            </a:r>
            <a:r>
              <a:rPr sz="2399" kern="1200" spc="-10" dirty="0">
                <a:solidFill>
                  <a:prstClr val="black"/>
                </a:solidFill>
                <a:ea typeface="+mn-ea"/>
              </a:rPr>
              <a:t>ai</a:t>
            </a:r>
            <a:r>
              <a:rPr sz="2399" kern="1200" spc="-30" dirty="0">
                <a:solidFill>
                  <a:prstClr val="black"/>
                </a:solidFill>
                <a:ea typeface="+mn-ea"/>
              </a:rPr>
              <a:t>r</a:t>
            </a:r>
            <a:r>
              <a:rPr sz="2399" kern="1200" dirty="0">
                <a:solidFill>
                  <a:prstClr val="black"/>
                </a:solidFill>
                <a:ea typeface="+mn-ea"/>
              </a:rPr>
              <a:t>s</a:t>
            </a:r>
            <a:r>
              <a:rPr sz="2399" kern="1200" spc="-50" dirty="0">
                <a:solidFill>
                  <a:prstClr val="black"/>
                </a:solidFill>
                <a:ea typeface="+mn-ea"/>
              </a:rPr>
              <a:t> </a:t>
            </a:r>
            <a:r>
              <a:rPr sz="2399" kern="1200" dirty="0">
                <a:solidFill>
                  <a:prstClr val="black"/>
                </a:solidFill>
                <a:ea typeface="+mn-ea"/>
              </a:rPr>
              <a:t>(</a:t>
            </a:r>
            <a:r>
              <a:rPr sz="2399" kern="1200" spc="-170" dirty="0">
                <a:solidFill>
                  <a:prstClr val="black"/>
                </a:solidFill>
                <a:ea typeface="+mn-ea"/>
              </a:rPr>
              <a:t>V</a:t>
            </a:r>
            <a:r>
              <a:rPr sz="2399" kern="1200" dirty="0">
                <a:solidFill>
                  <a:prstClr val="black"/>
                </a:solidFill>
                <a:ea typeface="+mn-ea"/>
              </a:rPr>
              <a:t>A)</a:t>
            </a:r>
            <a:r>
              <a:rPr sz="2399" kern="1200" spc="-50" dirty="0">
                <a:solidFill>
                  <a:prstClr val="black"/>
                </a:solidFill>
                <a:ea typeface="+mn-ea"/>
              </a:rPr>
              <a:t> </a:t>
            </a:r>
            <a:r>
              <a:rPr sz="2399" kern="1200" spc="10" dirty="0">
                <a:solidFill>
                  <a:prstClr val="black"/>
                </a:solidFill>
                <a:ea typeface="+mn-ea"/>
              </a:rPr>
              <a:t>T</a:t>
            </a:r>
            <a:r>
              <a:rPr sz="2399" kern="1200" spc="-10" dirty="0">
                <a:solidFill>
                  <a:prstClr val="black"/>
                </a:solidFill>
                <a:ea typeface="+mn-ea"/>
              </a:rPr>
              <a:t>4</a:t>
            </a:r>
            <a:r>
              <a:rPr sz="2399" kern="1200" dirty="0">
                <a:solidFill>
                  <a:prstClr val="black"/>
                </a:solidFill>
                <a:ea typeface="+mn-ea"/>
              </a:rPr>
              <a:t>NG</a:t>
            </a:r>
            <a:r>
              <a:rPr sz="2399" kern="1200" spc="-20" dirty="0">
                <a:solidFill>
                  <a:prstClr val="black"/>
                </a:solidFill>
                <a:ea typeface="+mn-ea"/>
              </a:rPr>
              <a:t> </a:t>
            </a:r>
            <a:r>
              <a:rPr sz="2399" kern="1200" dirty="0">
                <a:solidFill>
                  <a:prstClr val="black"/>
                </a:solidFill>
                <a:ea typeface="+mn-ea"/>
              </a:rPr>
              <a:t>ID</a:t>
            </a:r>
            <a:endParaRPr sz="2399" kern="1200">
              <a:solidFill>
                <a:prstClr val="black"/>
              </a:solidFill>
              <a:ea typeface="+mn-ea"/>
            </a:endParaRPr>
          </a:p>
          <a:p>
            <a:pPr marL="384714" marR="10157" indent="-360590" defTabSz="1828343">
              <a:spcBef>
                <a:spcPts val="1200"/>
              </a:spcBef>
              <a:buClrTx/>
              <a:buSzPct val="108333"/>
              <a:buFontTx/>
              <a:buChar char="•"/>
              <a:tabLst>
                <a:tab pos="385983" algn="l"/>
              </a:tabLst>
            </a:pPr>
            <a:r>
              <a:rPr sz="2399" kern="1200" dirty="0">
                <a:solidFill>
                  <a:prstClr val="black"/>
                </a:solidFill>
                <a:ea typeface="+mn-ea"/>
              </a:rPr>
              <a:t>The</a:t>
            </a:r>
            <a:r>
              <a:rPr sz="2399" kern="1200" spc="-180" dirty="0">
                <a:solidFill>
                  <a:prstClr val="black"/>
                </a:solidFill>
                <a:ea typeface="+mn-ea"/>
              </a:rPr>
              <a:t> </a:t>
            </a:r>
            <a:r>
              <a:rPr sz="2399" kern="1200" dirty="0">
                <a:solidFill>
                  <a:prstClr val="black"/>
                </a:solidFill>
                <a:ea typeface="+mn-ea"/>
              </a:rPr>
              <a:t>Army Information</a:t>
            </a:r>
            <a:r>
              <a:rPr sz="2399" kern="1200" spc="-130" dirty="0">
                <a:solidFill>
                  <a:prstClr val="black"/>
                </a:solidFill>
                <a:ea typeface="+mn-ea"/>
              </a:rPr>
              <a:t> </a:t>
            </a:r>
            <a:r>
              <a:rPr sz="2399" kern="1200" spc="-30" dirty="0">
                <a:solidFill>
                  <a:prstClr val="black"/>
                </a:solidFill>
                <a:ea typeface="+mn-ea"/>
              </a:rPr>
              <a:t>Technology</a:t>
            </a:r>
            <a:r>
              <a:rPr sz="2399" kern="1200" spc="-70" dirty="0">
                <a:solidFill>
                  <a:prstClr val="black"/>
                </a:solidFill>
                <a:ea typeface="+mn-ea"/>
              </a:rPr>
              <a:t> </a:t>
            </a:r>
            <a:r>
              <a:rPr sz="2399" kern="1200" spc="-10" dirty="0">
                <a:solidFill>
                  <a:prstClr val="black"/>
                </a:solidFill>
                <a:ea typeface="+mn-ea"/>
              </a:rPr>
              <a:t>Enterprise</a:t>
            </a:r>
            <a:r>
              <a:rPr sz="2399" kern="1200" spc="-60" dirty="0">
                <a:solidFill>
                  <a:prstClr val="black"/>
                </a:solidFill>
                <a:ea typeface="+mn-ea"/>
              </a:rPr>
              <a:t> </a:t>
            </a:r>
            <a:r>
              <a:rPr sz="2399" kern="1200" dirty="0">
                <a:solidFill>
                  <a:prstClr val="black"/>
                </a:solidFill>
                <a:ea typeface="+mn-ea"/>
              </a:rPr>
              <a:t>Solutions</a:t>
            </a:r>
            <a:r>
              <a:rPr sz="2399" kern="1200" spc="-10" dirty="0">
                <a:solidFill>
                  <a:prstClr val="black"/>
                </a:solidFill>
                <a:ea typeface="+mn-ea"/>
              </a:rPr>
              <a:t> </a:t>
            </a:r>
            <a:r>
              <a:rPr sz="2399" kern="1200" dirty="0">
                <a:solidFill>
                  <a:prstClr val="black"/>
                </a:solidFill>
                <a:ea typeface="+mn-ea"/>
              </a:rPr>
              <a:t>–</a:t>
            </a:r>
            <a:r>
              <a:rPr sz="2399" kern="1200" spc="-10" dirty="0">
                <a:solidFill>
                  <a:prstClr val="black"/>
                </a:solidFill>
                <a:ea typeface="+mn-ea"/>
              </a:rPr>
              <a:t> 3 Services</a:t>
            </a:r>
            <a:r>
              <a:rPr sz="2399" kern="1200" dirty="0">
                <a:solidFill>
                  <a:prstClr val="black"/>
                </a:solidFill>
                <a:ea typeface="+mn-ea"/>
              </a:rPr>
              <a:t> (ITES-3S) </a:t>
            </a:r>
            <a:r>
              <a:rPr sz="2399" kern="1200" spc="-640" dirty="0">
                <a:solidFill>
                  <a:prstClr val="black"/>
                </a:solidFill>
                <a:ea typeface="+mn-ea"/>
              </a:rPr>
              <a:t> </a:t>
            </a:r>
            <a:r>
              <a:rPr sz="2399" kern="1200" dirty="0">
                <a:solidFill>
                  <a:prstClr val="black"/>
                </a:solidFill>
                <a:ea typeface="+mn-ea"/>
              </a:rPr>
              <a:t>IDIQ </a:t>
            </a:r>
            <a:r>
              <a:rPr sz="2399" kern="1200" spc="-10" dirty="0">
                <a:solidFill>
                  <a:prstClr val="black"/>
                </a:solidFill>
                <a:ea typeface="+mn-ea"/>
              </a:rPr>
              <a:t>via</a:t>
            </a:r>
            <a:r>
              <a:rPr sz="2399" kern="1200" spc="30" dirty="0">
                <a:solidFill>
                  <a:prstClr val="black"/>
                </a:solidFill>
                <a:ea typeface="+mn-ea"/>
              </a:rPr>
              <a:t> </a:t>
            </a:r>
            <a:r>
              <a:rPr sz="2399" kern="1200" dirty="0">
                <a:solidFill>
                  <a:prstClr val="black"/>
                </a:solidFill>
                <a:ea typeface="+mn-ea"/>
              </a:rPr>
              <a:t>October</a:t>
            </a:r>
            <a:r>
              <a:rPr sz="2399" kern="1200" spc="-50" dirty="0">
                <a:solidFill>
                  <a:prstClr val="black"/>
                </a:solidFill>
                <a:ea typeface="+mn-ea"/>
              </a:rPr>
              <a:t> </a:t>
            </a:r>
            <a:r>
              <a:rPr sz="2399" kern="1200" spc="-10" dirty="0">
                <a:solidFill>
                  <a:prstClr val="black"/>
                </a:solidFill>
                <a:ea typeface="+mn-ea"/>
              </a:rPr>
              <a:t>2021</a:t>
            </a:r>
            <a:r>
              <a:rPr sz="2399" kern="1200" spc="-180" dirty="0">
                <a:solidFill>
                  <a:prstClr val="black"/>
                </a:solidFill>
                <a:ea typeface="+mn-ea"/>
              </a:rPr>
              <a:t> </a:t>
            </a:r>
            <a:r>
              <a:rPr sz="2399" kern="1200" spc="-10" dirty="0">
                <a:solidFill>
                  <a:prstClr val="black"/>
                </a:solidFill>
                <a:ea typeface="+mn-ea"/>
              </a:rPr>
              <a:t>Acquisition</a:t>
            </a:r>
            <a:r>
              <a:rPr sz="2399" kern="1200" spc="-20" dirty="0">
                <a:solidFill>
                  <a:prstClr val="black"/>
                </a:solidFill>
                <a:ea typeface="+mn-ea"/>
              </a:rPr>
              <a:t> </a:t>
            </a:r>
            <a:r>
              <a:rPr sz="2399" kern="1200" dirty="0">
                <a:solidFill>
                  <a:prstClr val="black"/>
                </a:solidFill>
                <a:ea typeface="+mn-ea"/>
              </a:rPr>
              <a:t>of</a:t>
            </a:r>
            <a:r>
              <a:rPr sz="2399" kern="1200" spc="-140" dirty="0">
                <a:solidFill>
                  <a:prstClr val="black"/>
                </a:solidFill>
                <a:ea typeface="+mn-ea"/>
              </a:rPr>
              <a:t> </a:t>
            </a:r>
            <a:r>
              <a:rPr sz="2399" kern="1200" spc="-10" dirty="0">
                <a:solidFill>
                  <a:prstClr val="black"/>
                </a:solidFill>
                <a:ea typeface="+mn-ea"/>
              </a:rPr>
              <a:t>Array Holding</a:t>
            </a:r>
            <a:r>
              <a:rPr sz="2399" kern="1200" spc="-60" dirty="0">
                <a:solidFill>
                  <a:prstClr val="black"/>
                </a:solidFill>
                <a:ea typeface="+mn-ea"/>
              </a:rPr>
              <a:t> </a:t>
            </a:r>
            <a:r>
              <a:rPr sz="2399" kern="1200" spc="-30" dirty="0">
                <a:solidFill>
                  <a:prstClr val="black"/>
                </a:solidFill>
                <a:ea typeface="+mn-ea"/>
              </a:rPr>
              <a:t>Company,</a:t>
            </a:r>
            <a:r>
              <a:rPr sz="2399" kern="1200" spc="-40" dirty="0">
                <a:solidFill>
                  <a:prstClr val="black"/>
                </a:solidFill>
                <a:ea typeface="+mn-ea"/>
              </a:rPr>
              <a:t> </a:t>
            </a:r>
            <a:r>
              <a:rPr sz="2399" kern="1200" dirty="0">
                <a:solidFill>
                  <a:prstClr val="black"/>
                </a:solidFill>
                <a:ea typeface="+mn-ea"/>
              </a:rPr>
              <a:t>Inc.</a:t>
            </a:r>
            <a:endParaRPr sz="2399" kern="1200">
              <a:solidFill>
                <a:prstClr val="black"/>
              </a:solidFill>
              <a:ea typeface="+mn-ea"/>
            </a:endParaRPr>
          </a:p>
          <a:p>
            <a:pPr marL="384714" defTabSz="1828343">
              <a:buClrTx/>
            </a:pPr>
            <a:r>
              <a:rPr sz="2399" kern="1200" spc="-10" dirty="0">
                <a:solidFill>
                  <a:prstClr val="black"/>
                </a:solidFill>
                <a:ea typeface="+mn-ea"/>
              </a:rPr>
              <a:t>(aka</a:t>
            </a:r>
            <a:r>
              <a:rPr sz="2399" kern="1200" spc="-160" dirty="0">
                <a:solidFill>
                  <a:prstClr val="black"/>
                </a:solidFill>
                <a:ea typeface="+mn-ea"/>
              </a:rPr>
              <a:t> </a:t>
            </a:r>
            <a:r>
              <a:rPr sz="2399" kern="1200" dirty="0">
                <a:solidFill>
                  <a:prstClr val="black"/>
                </a:solidFill>
                <a:ea typeface="+mn-ea"/>
              </a:rPr>
              <a:t>Ar</a:t>
            </a:r>
            <a:r>
              <a:rPr sz="2399" kern="1200" spc="-20" dirty="0">
                <a:solidFill>
                  <a:prstClr val="black"/>
                </a:solidFill>
                <a:ea typeface="+mn-ea"/>
              </a:rPr>
              <a:t>r</a:t>
            </a:r>
            <a:r>
              <a:rPr sz="2399" kern="1200" spc="-10" dirty="0">
                <a:solidFill>
                  <a:prstClr val="black"/>
                </a:solidFill>
                <a:ea typeface="+mn-ea"/>
              </a:rPr>
              <a:t>a</a:t>
            </a:r>
            <a:r>
              <a:rPr sz="2399" kern="1200" dirty="0">
                <a:solidFill>
                  <a:prstClr val="black"/>
                </a:solidFill>
                <a:ea typeface="+mn-ea"/>
              </a:rPr>
              <a:t>y I</a:t>
            </a:r>
            <a:r>
              <a:rPr sz="2399" kern="1200" spc="10" dirty="0">
                <a:solidFill>
                  <a:prstClr val="black"/>
                </a:solidFill>
                <a:ea typeface="+mn-ea"/>
              </a:rPr>
              <a:t>n</a:t>
            </a:r>
            <a:r>
              <a:rPr sz="2399" kern="1200" spc="20" dirty="0">
                <a:solidFill>
                  <a:prstClr val="black"/>
                </a:solidFill>
                <a:ea typeface="+mn-ea"/>
              </a:rPr>
              <a:t>f</a:t>
            </a:r>
            <a:r>
              <a:rPr sz="2399" kern="1200" spc="-10" dirty="0">
                <a:solidFill>
                  <a:prstClr val="black"/>
                </a:solidFill>
                <a:ea typeface="+mn-ea"/>
              </a:rPr>
              <a:t>o</a:t>
            </a:r>
            <a:r>
              <a:rPr sz="2399" kern="1200" spc="-90" dirty="0">
                <a:solidFill>
                  <a:prstClr val="black"/>
                </a:solidFill>
                <a:ea typeface="+mn-ea"/>
              </a:rPr>
              <a:t> </a:t>
            </a:r>
            <a:r>
              <a:rPr sz="2399" kern="1200" spc="-250" dirty="0">
                <a:solidFill>
                  <a:prstClr val="black"/>
                </a:solidFill>
                <a:ea typeface="+mn-ea"/>
              </a:rPr>
              <a:t>T</a:t>
            </a:r>
            <a:r>
              <a:rPr sz="2399" kern="1200" spc="-10" dirty="0">
                <a:solidFill>
                  <a:prstClr val="black"/>
                </a:solidFill>
                <a:ea typeface="+mn-ea"/>
              </a:rPr>
              <a:t>ech</a:t>
            </a:r>
            <a:r>
              <a:rPr sz="2399" kern="1200" dirty="0">
                <a:solidFill>
                  <a:prstClr val="black"/>
                </a:solidFill>
                <a:ea typeface="+mn-ea"/>
              </a:rPr>
              <a:t>)</a:t>
            </a:r>
            <a:endParaRPr sz="2399" kern="1200">
              <a:solidFill>
                <a:prstClr val="black"/>
              </a:solidFill>
              <a:ea typeface="+mn-ea"/>
            </a:endParaRPr>
          </a:p>
          <a:p>
            <a:pPr marL="6839780" defTabSz="1828343">
              <a:spcBef>
                <a:spcPts val="1910"/>
              </a:spcBef>
              <a:buClrTx/>
              <a:tabLst>
                <a:tab pos="9393111" algn="l"/>
              </a:tabLst>
            </a:pPr>
            <a:r>
              <a:rPr sz="2000" kern="1200" spc="-10" dirty="0">
                <a:solidFill>
                  <a:prstClr val="black"/>
                </a:solidFill>
                <a:ea typeface="+mn-ea"/>
              </a:rPr>
              <a:t>External	7</a:t>
            </a:r>
            <a:endParaRPr sz="2000" kern="1200">
              <a:solidFill>
                <a:prstClr val="black"/>
              </a:solidFill>
              <a:ea typeface="+mn-ea"/>
            </a:endParaRPr>
          </a:p>
        </p:txBody>
      </p:sp>
      <p:sp>
        <p:nvSpPr>
          <p:cNvPr id="4" name="object 4"/>
          <p:cNvSpPr txBox="1">
            <a:spLocks noGrp="1"/>
          </p:cNvSpPr>
          <p:nvPr>
            <p:ph type="title"/>
          </p:nvPr>
        </p:nvSpPr>
        <p:spPr>
          <a:xfrm>
            <a:off x="1507352" y="1326304"/>
            <a:ext cx="12469422" cy="886006"/>
          </a:xfrm>
          <a:prstGeom prst="rect">
            <a:avLst/>
          </a:prstGeom>
        </p:spPr>
        <p:txBody>
          <a:bodyPr vert="horz" wrap="square" lIns="0" tIns="24124" rIns="0" bIns="0" rtlCol="0">
            <a:spAutoFit/>
          </a:bodyPr>
          <a:lstStyle/>
          <a:p>
            <a:pPr marL="25394">
              <a:spcBef>
                <a:spcPts val="190"/>
              </a:spcBef>
            </a:pPr>
            <a:r>
              <a:rPr b="1" spc="-10" dirty="0">
                <a:solidFill>
                  <a:srgbClr val="E21837"/>
                </a:solidFill>
              </a:rPr>
              <a:t>CGI Federal</a:t>
            </a:r>
            <a:r>
              <a:rPr b="1" spc="40" dirty="0">
                <a:solidFill>
                  <a:srgbClr val="E21837"/>
                </a:solidFill>
              </a:rPr>
              <a:t> </a:t>
            </a:r>
            <a:r>
              <a:rPr b="1" spc="-10" dirty="0"/>
              <a:t>| </a:t>
            </a:r>
            <a:r>
              <a:rPr spc="-10" dirty="0"/>
              <a:t>Contract</a:t>
            </a:r>
            <a:r>
              <a:rPr spc="40" dirty="0"/>
              <a:t> </a:t>
            </a:r>
            <a:r>
              <a:rPr spc="-50" dirty="0"/>
              <a:t>Vehicle</a:t>
            </a:r>
            <a:r>
              <a:rPr spc="30" dirty="0"/>
              <a:t> </a:t>
            </a:r>
            <a:r>
              <a:rPr spc="-10" dirty="0"/>
              <a:t>Options</a:t>
            </a:r>
          </a:p>
        </p:txBody>
      </p:sp>
      <p:sp>
        <p:nvSpPr>
          <p:cNvPr id="5" name="object 5"/>
          <p:cNvSpPr txBox="1"/>
          <p:nvPr/>
        </p:nvSpPr>
        <p:spPr>
          <a:xfrm>
            <a:off x="1167893" y="2328997"/>
            <a:ext cx="11733014" cy="9460375"/>
          </a:xfrm>
          <a:prstGeom prst="rect">
            <a:avLst/>
          </a:prstGeom>
        </p:spPr>
        <p:txBody>
          <a:bodyPr vert="horz" wrap="square" lIns="0" tIns="135855" rIns="0" bIns="0" rtlCol="0">
            <a:spAutoFit/>
          </a:bodyPr>
          <a:lstStyle/>
          <a:p>
            <a:pPr marL="561200" indent="-537076" defTabSz="1828343">
              <a:spcBef>
                <a:spcPts val="1070"/>
              </a:spcBef>
              <a:buClrTx/>
              <a:buSzPct val="108333"/>
              <a:buFont typeface="Arial"/>
              <a:buChar char="•"/>
              <a:tabLst>
                <a:tab pos="561200" algn="l"/>
                <a:tab pos="562469" algn="l"/>
              </a:tabLst>
            </a:pPr>
            <a:r>
              <a:rPr sz="2399" b="1" kern="1200" dirty="0">
                <a:solidFill>
                  <a:prstClr val="black"/>
                </a:solidFill>
                <a:ea typeface="+mn-ea"/>
              </a:rPr>
              <a:t>GS</a:t>
            </a:r>
            <a:r>
              <a:rPr sz="2399" b="1" kern="1200" spc="-10" dirty="0">
                <a:solidFill>
                  <a:prstClr val="black"/>
                </a:solidFill>
                <a:ea typeface="+mn-ea"/>
              </a:rPr>
              <a:t>A</a:t>
            </a:r>
            <a:r>
              <a:rPr sz="2399" b="1" kern="1200" spc="-200" dirty="0">
                <a:solidFill>
                  <a:prstClr val="black"/>
                </a:solidFill>
                <a:ea typeface="+mn-ea"/>
              </a:rPr>
              <a:t> </a:t>
            </a:r>
            <a:r>
              <a:rPr sz="2399" b="1" kern="1200" spc="-90" dirty="0">
                <a:solidFill>
                  <a:prstClr val="black"/>
                </a:solidFill>
                <a:ea typeface="+mn-ea"/>
              </a:rPr>
              <a:t>A</a:t>
            </a:r>
            <a:r>
              <a:rPr sz="2399" b="1" kern="1200" dirty="0">
                <a:solidFill>
                  <a:prstClr val="black"/>
                </a:solidFill>
                <a:ea typeface="+mn-ea"/>
              </a:rPr>
              <a:t>lli</a:t>
            </a:r>
            <a:r>
              <a:rPr sz="2399" b="1" kern="1200" spc="10" dirty="0">
                <a:solidFill>
                  <a:prstClr val="black"/>
                </a:solidFill>
                <a:ea typeface="+mn-ea"/>
              </a:rPr>
              <a:t>a</a:t>
            </a:r>
            <a:r>
              <a:rPr sz="2399" b="1" kern="1200" dirty="0">
                <a:solidFill>
                  <a:prstClr val="black"/>
                </a:solidFill>
                <a:ea typeface="+mn-ea"/>
              </a:rPr>
              <a:t>nt</a:t>
            </a:r>
            <a:r>
              <a:rPr sz="2399" b="1" kern="1200" spc="80" dirty="0">
                <a:solidFill>
                  <a:prstClr val="black"/>
                </a:solidFill>
                <a:ea typeface="+mn-ea"/>
              </a:rPr>
              <a:t> </a:t>
            </a:r>
            <a:r>
              <a:rPr sz="2399" b="1" kern="1200" spc="-10" dirty="0">
                <a:solidFill>
                  <a:prstClr val="black"/>
                </a:solidFill>
                <a:ea typeface="+mn-ea"/>
              </a:rPr>
              <a:t>2</a:t>
            </a:r>
            <a:endParaRPr sz="2399" kern="1200">
              <a:solidFill>
                <a:prstClr val="black"/>
              </a:solidFill>
              <a:ea typeface="+mn-ea"/>
            </a:endParaRPr>
          </a:p>
          <a:p>
            <a:pPr marL="561200" indent="-537076" defTabSz="1828343">
              <a:spcBef>
                <a:spcPts val="1200"/>
              </a:spcBef>
              <a:buClrTx/>
              <a:buSzPct val="108333"/>
              <a:buFont typeface="Arial"/>
              <a:buChar char="•"/>
              <a:tabLst>
                <a:tab pos="561200" algn="l"/>
                <a:tab pos="562469" algn="l"/>
              </a:tabLst>
            </a:pPr>
            <a:r>
              <a:rPr sz="2399" b="1" kern="1200" dirty="0">
                <a:solidFill>
                  <a:prstClr val="black"/>
                </a:solidFill>
                <a:ea typeface="+mn-ea"/>
              </a:rPr>
              <a:t>GSA</a:t>
            </a:r>
            <a:r>
              <a:rPr sz="2399" b="1" kern="1200" spc="-110" dirty="0">
                <a:solidFill>
                  <a:prstClr val="black"/>
                </a:solidFill>
                <a:ea typeface="+mn-ea"/>
              </a:rPr>
              <a:t> </a:t>
            </a:r>
            <a:r>
              <a:rPr sz="2399" b="1" kern="1200" spc="-40" dirty="0">
                <a:solidFill>
                  <a:prstClr val="black"/>
                </a:solidFill>
                <a:ea typeface="+mn-ea"/>
              </a:rPr>
              <a:t>MAS</a:t>
            </a:r>
            <a:r>
              <a:rPr sz="2399" b="1" kern="1200" spc="60" dirty="0">
                <a:solidFill>
                  <a:prstClr val="black"/>
                </a:solidFill>
                <a:ea typeface="+mn-ea"/>
              </a:rPr>
              <a:t> </a:t>
            </a:r>
            <a:r>
              <a:rPr sz="2399" b="1" kern="1200" dirty="0">
                <a:solidFill>
                  <a:prstClr val="black"/>
                </a:solidFill>
                <a:ea typeface="+mn-ea"/>
              </a:rPr>
              <a:t>Information </a:t>
            </a:r>
            <a:r>
              <a:rPr sz="2399" b="1" kern="1200" spc="-20" dirty="0">
                <a:solidFill>
                  <a:prstClr val="black"/>
                </a:solidFill>
                <a:ea typeface="+mn-ea"/>
              </a:rPr>
              <a:t>Technology</a:t>
            </a:r>
            <a:r>
              <a:rPr sz="2399" b="1" kern="1200" spc="-10" dirty="0">
                <a:solidFill>
                  <a:prstClr val="black"/>
                </a:solidFill>
                <a:ea typeface="+mn-ea"/>
              </a:rPr>
              <a:t> Category</a:t>
            </a:r>
            <a:r>
              <a:rPr sz="2399" b="1" kern="1200" spc="-30" dirty="0">
                <a:solidFill>
                  <a:prstClr val="black"/>
                </a:solidFill>
                <a:ea typeface="+mn-ea"/>
              </a:rPr>
              <a:t> </a:t>
            </a:r>
            <a:r>
              <a:rPr sz="2399" b="1" kern="1200" dirty="0">
                <a:solidFill>
                  <a:prstClr val="black"/>
                </a:solidFill>
                <a:ea typeface="+mn-ea"/>
              </a:rPr>
              <a:t>GS-35F-281DA</a:t>
            </a:r>
            <a:endParaRPr sz="2399" kern="1200">
              <a:solidFill>
                <a:prstClr val="black"/>
              </a:solidFill>
              <a:ea typeface="+mn-ea"/>
            </a:endParaRPr>
          </a:p>
          <a:p>
            <a:pPr marL="561200" indent="-537076" defTabSz="1828343">
              <a:spcBef>
                <a:spcPts val="1200"/>
              </a:spcBef>
              <a:buClrTx/>
              <a:buSzPct val="108333"/>
              <a:buFont typeface="Arial"/>
              <a:buChar char="•"/>
              <a:tabLst>
                <a:tab pos="561200" algn="l"/>
                <a:tab pos="562469" algn="l"/>
              </a:tabLst>
            </a:pPr>
            <a:r>
              <a:rPr sz="2399" b="1" kern="1200" dirty="0">
                <a:solidFill>
                  <a:prstClr val="black"/>
                </a:solidFill>
                <a:ea typeface="+mn-ea"/>
              </a:rPr>
              <a:t>GSA</a:t>
            </a:r>
            <a:r>
              <a:rPr sz="2399" b="1" kern="1200" spc="-100" dirty="0">
                <a:solidFill>
                  <a:prstClr val="black"/>
                </a:solidFill>
                <a:ea typeface="+mn-ea"/>
              </a:rPr>
              <a:t> </a:t>
            </a:r>
            <a:r>
              <a:rPr sz="2399" b="1" kern="1200" spc="-40" dirty="0">
                <a:solidFill>
                  <a:prstClr val="black"/>
                </a:solidFill>
                <a:ea typeface="+mn-ea"/>
              </a:rPr>
              <a:t>MAS</a:t>
            </a:r>
            <a:r>
              <a:rPr sz="2399" b="1" kern="1200" spc="80" dirty="0">
                <a:solidFill>
                  <a:prstClr val="black"/>
                </a:solidFill>
                <a:ea typeface="+mn-ea"/>
              </a:rPr>
              <a:t> </a:t>
            </a:r>
            <a:r>
              <a:rPr sz="2399" b="1" kern="1200" dirty="0">
                <a:solidFill>
                  <a:prstClr val="black"/>
                </a:solidFill>
                <a:ea typeface="+mn-ea"/>
              </a:rPr>
              <a:t>Professional</a:t>
            </a:r>
            <a:r>
              <a:rPr sz="2399" b="1" kern="1200" spc="-30" dirty="0">
                <a:solidFill>
                  <a:prstClr val="black"/>
                </a:solidFill>
                <a:ea typeface="+mn-ea"/>
              </a:rPr>
              <a:t> </a:t>
            </a:r>
            <a:r>
              <a:rPr sz="2399" b="1" kern="1200" spc="-10" dirty="0">
                <a:solidFill>
                  <a:prstClr val="black"/>
                </a:solidFill>
                <a:ea typeface="+mn-ea"/>
              </a:rPr>
              <a:t>Services</a:t>
            </a:r>
            <a:r>
              <a:rPr sz="2399" b="1" kern="1200" spc="-30" dirty="0">
                <a:solidFill>
                  <a:prstClr val="black"/>
                </a:solidFill>
                <a:ea typeface="+mn-ea"/>
              </a:rPr>
              <a:t> </a:t>
            </a:r>
            <a:r>
              <a:rPr sz="2399" b="1" kern="1200" spc="-10" dirty="0">
                <a:solidFill>
                  <a:prstClr val="black"/>
                </a:solidFill>
                <a:ea typeface="+mn-ea"/>
              </a:rPr>
              <a:t>Category</a:t>
            </a:r>
            <a:r>
              <a:rPr sz="2399" b="1" kern="1200" spc="10" dirty="0">
                <a:solidFill>
                  <a:prstClr val="black"/>
                </a:solidFill>
                <a:ea typeface="+mn-ea"/>
              </a:rPr>
              <a:t> </a:t>
            </a:r>
            <a:r>
              <a:rPr sz="2399" b="1" kern="1200" spc="-10" dirty="0">
                <a:solidFill>
                  <a:prstClr val="black"/>
                </a:solidFill>
                <a:ea typeface="+mn-ea"/>
              </a:rPr>
              <a:t>GS-00F-302CA</a:t>
            </a:r>
            <a:endParaRPr sz="2399" kern="1200">
              <a:solidFill>
                <a:prstClr val="black"/>
              </a:solidFill>
              <a:ea typeface="+mn-ea"/>
            </a:endParaRPr>
          </a:p>
          <a:p>
            <a:pPr marL="561200" marR="2169887" indent="-537076" defTabSz="1828343">
              <a:spcBef>
                <a:spcPts val="1200"/>
              </a:spcBef>
              <a:buClrTx/>
              <a:buSzPct val="108333"/>
              <a:buFont typeface="Arial"/>
              <a:buChar char="•"/>
              <a:tabLst>
                <a:tab pos="561200" algn="l"/>
                <a:tab pos="562469" algn="l"/>
              </a:tabLst>
            </a:pPr>
            <a:r>
              <a:rPr sz="2399" b="1" kern="1200" dirty="0">
                <a:solidFill>
                  <a:prstClr val="black"/>
                </a:solidFill>
                <a:ea typeface="+mn-ea"/>
              </a:rPr>
              <a:t>GSA One </a:t>
            </a:r>
            <a:r>
              <a:rPr sz="2399" b="1" kern="1200" spc="-10" dirty="0">
                <a:solidFill>
                  <a:prstClr val="black"/>
                </a:solidFill>
                <a:ea typeface="+mn-ea"/>
              </a:rPr>
              <a:t>Acquisition </a:t>
            </a:r>
            <a:r>
              <a:rPr sz="2399" b="1" kern="1200" dirty="0">
                <a:solidFill>
                  <a:prstClr val="black"/>
                </a:solidFill>
                <a:ea typeface="+mn-ea"/>
              </a:rPr>
              <a:t>Solution </a:t>
            </a:r>
            <a:r>
              <a:rPr sz="2399" b="1" kern="1200" spc="-10" dirty="0">
                <a:solidFill>
                  <a:prstClr val="black"/>
                </a:solidFill>
                <a:ea typeface="+mn-ea"/>
              </a:rPr>
              <a:t>for </a:t>
            </a:r>
            <a:r>
              <a:rPr sz="2399" b="1" kern="1200" dirty="0">
                <a:solidFill>
                  <a:prstClr val="black"/>
                </a:solidFill>
                <a:ea typeface="+mn-ea"/>
              </a:rPr>
              <a:t>Integrated </a:t>
            </a:r>
            <a:r>
              <a:rPr sz="2399" b="1" kern="1200" spc="-10" dirty="0">
                <a:solidFill>
                  <a:prstClr val="black"/>
                </a:solidFill>
                <a:ea typeface="+mn-ea"/>
              </a:rPr>
              <a:t>Services </a:t>
            </a:r>
            <a:r>
              <a:rPr sz="2399" b="1" kern="1200" spc="-20" dirty="0">
                <a:solidFill>
                  <a:prstClr val="black"/>
                </a:solidFill>
                <a:ea typeface="+mn-ea"/>
              </a:rPr>
              <a:t>(OASIS) </a:t>
            </a:r>
            <a:r>
              <a:rPr sz="2399" b="1" kern="1200" spc="-640" dirty="0">
                <a:solidFill>
                  <a:prstClr val="black"/>
                </a:solidFill>
                <a:ea typeface="+mn-ea"/>
              </a:rPr>
              <a:t> </a:t>
            </a:r>
            <a:r>
              <a:rPr sz="2399" b="1" kern="1200" dirty="0">
                <a:solidFill>
                  <a:prstClr val="black"/>
                </a:solidFill>
                <a:ea typeface="+mn-ea"/>
              </a:rPr>
              <a:t>Pools 1,</a:t>
            </a:r>
            <a:r>
              <a:rPr sz="2399" b="1" kern="1200" spc="-20" dirty="0">
                <a:solidFill>
                  <a:prstClr val="black"/>
                </a:solidFill>
                <a:ea typeface="+mn-ea"/>
              </a:rPr>
              <a:t> </a:t>
            </a:r>
            <a:r>
              <a:rPr sz="2399" b="1" kern="1200" dirty="0">
                <a:solidFill>
                  <a:prstClr val="black"/>
                </a:solidFill>
                <a:ea typeface="+mn-ea"/>
              </a:rPr>
              <a:t>2, 3,</a:t>
            </a:r>
            <a:r>
              <a:rPr sz="2399" b="1" kern="1200" spc="-20" dirty="0">
                <a:solidFill>
                  <a:prstClr val="black"/>
                </a:solidFill>
                <a:ea typeface="+mn-ea"/>
              </a:rPr>
              <a:t> </a:t>
            </a:r>
            <a:r>
              <a:rPr sz="2399" b="1" kern="1200" dirty="0">
                <a:solidFill>
                  <a:prstClr val="black"/>
                </a:solidFill>
                <a:ea typeface="+mn-ea"/>
              </a:rPr>
              <a:t>4,</a:t>
            </a:r>
            <a:r>
              <a:rPr sz="2399" b="1" kern="1200" spc="-10" dirty="0">
                <a:solidFill>
                  <a:prstClr val="black"/>
                </a:solidFill>
                <a:ea typeface="+mn-ea"/>
              </a:rPr>
              <a:t> 5a,</a:t>
            </a:r>
            <a:r>
              <a:rPr sz="2399" b="1" kern="1200" spc="10" dirty="0">
                <a:solidFill>
                  <a:prstClr val="black"/>
                </a:solidFill>
                <a:ea typeface="+mn-ea"/>
              </a:rPr>
              <a:t> </a:t>
            </a:r>
            <a:r>
              <a:rPr sz="2399" b="1" kern="1200" dirty="0">
                <a:solidFill>
                  <a:prstClr val="black"/>
                </a:solidFill>
                <a:ea typeface="+mn-ea"/>
              </a:rPr>
              <a:t>5b</a:t>
            </a:r>
            <a:endParaRPr sz="2399" kern="1200">
              <a:solidFill>
                <a:prstClr val="black"/>
              </a:solidFill>
              <a:ea typeface="+mn-ea"/>
            </a:endParaRPr>
          </a:p>
          <a:p>
            <a:pPr marL="561200" indent="-537076" defTabSz="1828343">
              <a:spcBef>
                <a:spcPts val="1200"/>
              </a:spcBef>
              <a:buClrTx/>
              <a:buSzPct val="108333"/>
              <a:buFont typeface="Arial"/>
              <a:buChar char="•"/>
              <a:tabLst>
                <a:tab pos="561200" algn="l"/>
                <a:tab pos="562469" algn="l"/>
              </a:tabLst>
            </a:pPr>
            <a:r>
              <a:rPr sz="2399" b="1" kern="1200" dirty="0">
                <a:solidFill>
                  <a:prstClr val="black"/>
                </a:solidFill>
                <a:ea typeface="+mn-ea"/>
              </a:rPr>
              <a:t>NIH</a:t>
            </a:r>
            <a:r>
              <a:rPr sz="2399" b="1" kern="1200" spc="-20" dirty="0">
                <a:solidFill>
                  <a:prstClr val="black"/>
                </a:solidFill>
                <a:ea typeface="+mn-ea"/>
              </a:rPr>
              <a:t> </a:t>
            </a:r>
            <a:r>
              <a:rPr sz="2399" b="1" kern="1200" dirty="0">
                <a:solidFill>
                  <a:prstClr val="black"/>
                </a:solidFill>
                <a:ea typeface="+mn-ea"/>
              </a:rPr>
              <a:t>Chief</a:t>
            </a:r>
            <a:r>
              <a:rPr sz="2399" b="1" kern="1200" spc="-10" dirty="0">
                <a:solidFill>
                  <a:prstClr val="black"/>
                </a:solidFill>
                <a:ea typeface="+mn-ea"/>
              </a:rPr>
              <a:t> </a:t>
            </a:r>
            <a:r>
              <a:rPr sz="2399" b="1" kern="1200" dirty="0">
                <a:solidFill>
                  <a:prstClr val="black"/>
                </a:solidFill>
                <a:ea typeface="+mn-ea"/>
              </a:rPr>
              <a:t>Information Officer-Solutions</a:t>
            </a:r>
            <a:r>
              <a:rPr sz="2399" b="1" kern="1200" spc="10" dirty="0">
                <a:solidFill>
                  <a:prstClr val="black"/>
                </a:solidFill>
                <a:ea typeface="+mn-ea"/>
              </a:rPr>
              <a:t> </a:t>
            </a:r>
            <a:r>
              <a:rPr sz="2399" b="1" kern="1200" dirty="0">
                <a:solidFill>
                  <a:prstClr val="black"/>
                </a:solidFill>
                <a:ea typeface="+mn-ea"/>
              </a:rPr>
              <a:t>and</a:t>
            </a:r>
            <a:r>
              <a:rPr sz="2399" b="1" kern="1200" spc="-10" dirty="0">
                <a:solidFill>
                  <a:prstClr val="black"/>
                </a:solidFill>
                <a:ea typeface="+mn-ea"/>
              </a:rPr>
              <a:t> Partners</a:t>
            </a:r>
            <a:r>
              <a:rPr sz="2399" b="1" kern="1200" spc="-70" dirty="0">
                <a:solidFill>
                  <a:prstClr val="black"/>
                </a:solidFill>
                <a:ea typeface="+mn-ea"/>
              </a:rPr>
              <a:t> </a:t>
            </a:r>
            <a:r>
              <a:rPr sz="2399" b="1" kern="1200" spc="-10" dirty="0">
                <a:solidFill>
                  <a:prstClr val="black"/>
                </a:solidFill>
                <a:ea typeface="+mn-ea"/>
              </a:rPr>
              <a:t>3 </a:t>
            </a:r>
            <a:r>
              <a:rPr sz="2399" b="1" kern="1200" dirty="0">
                <a:solidFill>
                  <a:prstClr val="black"/>
                </a:solidFill>
                <a:ea typeface="+mn-ea"/>
              </a:rPr>
              <a:t>(CIO-SP3)</a:t>
            </a:r>
            <a:endParaRPr sz="2399" kern="1200">
              <a:solidFill>
                <a:prstClr val="black"/>
              </a:solidFill>
              <a:ea typeface="+mn-ea"/>
            </a:endParaRPr>
          </a:p>
          <a:p>
            <a:pPr marL="561200" indent="-537076" defTabSz="1828343">
              <a:spcBef>
                <a:spcPts val="1200"/>
              </a:spcBef>
              <a:buClrTx/>
              <a:buSzPct val="108333"/>
              <a:buFontTx/>
              <a:buChar char="•"/>
              <a:tabLst>
                <a:tab pos="561200" algn="l"/>
                <a:tab pos="562469" algn="l"/>
              </a:tabLst>
            </a:pPr>
            <a:r>
              <a:rPr sz="2399" kern="1200" dirty="0">
                <a:solidFill>
                  <a:prstClr val="black"/>
                </a:solidFill>
                <a:ea typeface="+mn-ea"/>
              </a:rPr>
              <a:t>Army</a:t>
            </a:r>
            <a:r>
              <a:rPr sz="2399" kern="1200" spc="-30" dirty="0">
                <a:solidFill>
                  <a:prstClr val="black"/>
                </a:solidFill>
                <a:ea typeface="+mn-ea"/>
              </a:rPr>
              <a:t> </a:t>
            </a:r>
            <a:r>
              <a:rPr sz="2399" kern="1200" dirty="0">
                <a:solidFill>
                  <a:prstClr val="black"/>
                </a:solidFill>
                <a:ea typeface="+mn-ea"/>
              </a:rPr>
              <a:t>Cloud</a:t>
            </a:r>
            <a:r>
              <a:rPr sz="2399" kern="1200" spc="-40" dirty="0">
                <a:solidFill>
                  <a:prstClr val="black"/>
                </a:solidFill>
                <a:ea typeface="+mn-ea"/>
              </a:rPr>
              <a:t> </a:t>
            </a:r>
            <a:r>
              <a:rPr sz="2399" kern="1200" spc="-10" dirty="0">
                <a:solidFill>
                  <a:prstClr val="black"/>
                </a:solidFill>
                <a:ea typeface="+mn-ea"/>
              </a:rPr>
              <a:t>Computed</a:t>
            </a:r>
            <a:r>
              <a:rPr sz="2399" kern="1200" spc="-80" dirty="0">
                <a:solidFill>
                  <a:prstClr val="black"/>
                </a:solidFill>
                <a:ea typeface="+mn-ea"/>
              </a:rPr>
              <a:t> </a:t>
            </a:r>
            <a:r>
              <a:rPr sz="2399" kern="1200" spc="-10" dirty="0">
                <a:solidFill>
                  <a:prstClr val="black"/>
                </a:solidFill>
                <a:ea typeface="+mn-ea"/>
              </a:rPr>
              <a:t>Enterprise</a:t>
            </a:r>
            <a:r>
              <a:rPr sz="2399" kern="1200" spc="-90" dirty="0">
                <a:solidFill>
                  <a:prstClr val="black"/>
                </a:solidFill>
                <a:ea typeface="+mn-ea"/>
              </a:rPr>
              <a:t> </a:t>
            </a:r>
            <a:r>
              <a:rPr sz="2399" kern="1200" spc="-10" dirty="0">
                <a:solidFill>
                  <a:prstClr val="black"/>
                </a:solidFill>
                <a:ea typeface="+mn-ea"/>
              </a:rPr>
              <a:t>Transformation</a:t>
            </a:r>
            <a:r>
              <a:rPr sz="2399" kern="1200" spc="-90" dirty="0">
                <a:solidFill>
                  <a:prstClr val="black"/>
                </a:solidFill>
                <a:ea typeface="+mn-ea"/>
              </a:rPr>
              <a:t> </a:t>
            </a:r>
            <a:r>
              <a:rPr sz="2399" kern="1200" dirty="0">
                <a:solidFill>
                  <a:prstClr val="black"/>
                </a:solidFill>
                <a:ea typeface="+mn-ea"/>
              </a:rPr>
              <a:t>(ACCENT)</a:t>
            </a:r>
            <a:endParaRPr sz="2399" kern="1200">
              <a:solidFill>
                <a:prstClr val="black"/>
              </a:solidFill>
              <a:ea typeface="+mn-ea"/>
            </a:endParaRPr>
          </a:p>
          <a:p>
            <a:pPr marL="561200" indent="-537076" defTabSz="1828343">
              <a:spcBef>
                <a:spcPts val="1200"/>
              </a:spcBef>
              <a:buClrTx/>
              <a:buSzPct val="108333"/>
              <a:buFontTx/>
              <a:buChar char="•"/>
              <a:tabLst>
                <a:tab pos="561200" algn="l"/>
                <a:tab pos="562469" algn="l"/>
              </a:tabLst>
            </a:pPr>
            <a:r>
              <a:rPr sz="2399" kern="1200" dirty="0">
                <a:solidFill>
                  <a:prstClr val="black"/>
                </a:solidFill>
                <a:ea typeface="+mn-ea"/>
              </a:rPr>
              <a:t>Army</a:t>
            </a:r>
            <a:r>
              <a:rPr sz="2399" kern="1200" spc="-20" dirty="0">
                <a:solidFill>
                  <a:prstClr val="black"/>
                </a:solidFill>
                <a:ea typeface="+mn-ea"/>
              </a:rPr>
              <a:t> </a:t>
            </a:r>
            <a:r>
              <a:rPr sz="2399" kern="1200" spc="-10" dirty="0">
                <a:solidFill>
                  <a:prstClr val="black"/>
                </a:solidFill>
                <a:ea typeface="+mn-ea"/>
              </a:rPr>
              <a:t>Software</a:t>
            </a:r>
            <a:r>
              <a:rPr sz="2399" kern="1200" spc="-40" dirty="0">
                <a:solidFill>
                  <a:prstClr val="black"/>
                </a:solidFill>
                <a:ea typeface="+mn-ea"/>
              </a:rPr>
              <a:t> </a:t>
            </a:r>
            <a:r>
              <a:rPr sz="2399" kern="1200" spc="-10" dirty="0">
                <a:solidFill>
                  <a:prstClr val="black"/>
                </a:solidFill>
                <a:ea typeface="+mn-ea"/>
              </a:rPr>
              <a:t>and</a:t>
            </a:r>
            <a:r>
              <a:rPr sz="2399" kern="1200" dirty="0">
                <a:solidFill>
                  <a:prstClr val="black"/>
                </a:solidFill>
                <a:ea typeface="+mn-ea"/>
              </a:rPr>
              <a:t> </a:t>
            </a:r>
            <a:r>
              <a:rPr sz="2399" kern="1200" spc="-10" dirty="0">
                <a:solidFill>
                  <a:prstClr val="black"/>
                </a:solidFill>
                <a:ea typeface="+mn-ea"/>
              </a:rPr>
              <a:t>Systems</a:t>
            </a:r>
            <a:r>
              <a:rPr sz="2399" kern="1200" spc="20" dirty="0">
                <a:solidFill>
                  <a:prstClr val="black"/>
                </a:solidFill>
                <a:ea typeface="+mn-ea"/>
              </a:rPr>
              <a:t> </a:t>
            </a:r>
            <a:r>
              <a:rPr sz="2399" kern="1200" spc="-10" dirty="0">
                <a:solidFill>
                  <a:prstClr val="black"/>
                </a:solidFill>
                <a:ea typeface="+mn-ea"/>
              </a:rPr>
              <a:t>Engineering</a:t>
            </a:r>
            <a:r>
              <a:rPr sz="2399" kern="1200" spc="-60" dirty="0">
                <a:solidFill>
                  <a:prstClr val="black"/>
                </a:solidFill>
                <a:ea typeface="+mn-ea"/>
              </a:rPr>
              <a:t> </a:t>
            </a:r>
            <a:r>
              <a:rPr sz="2399" kern="1200" spc="-10" dirty="0">
                <a:solidFill>
                  <a:prstClr val="black"/>
                </a:solidFill>
                <a:ea typeface="+mn-ea"/>
              </a:rPr>
              <a:t>Services </a:t>
            </a:r>
            <a:r>
              <a:rPr sz="2399" kern="1200" dirty="0">
                <a:solidFill>
                  <a:prstClr val="black"/>
                </a:solidFill>
                <a:ea typeface="+mn-ea"/>
              </a:rPr>
              <a:t>SSES</a:t>
            </a:r>
            <a:r>
              <a:rPr sz="2399" kern="1200" spc="10" dirty="0">
                <a:solidFill>
                  <a:prstClr val="black"/>
                </a:solidFill>
                <a:ea typeface="+mn-ea"/>
              </a:rPr>
              <a:t> </a:t>
            </a:r>
            <a:r>
              <a:rPr sz="2399" kern="1200" spc="-10" dirty="0">
                <a:solidFill>
                  <a:prstClr val="black"/>
                </a:solidFill>
                <a:ea typeface="+mn-ea"/>
              </a:rPr>
              <a:t>NexGen</a:t>
            </a:r>
            <a:endParaRPr sz="2399" kern="1200">
              <a:solidFill>
                <a:prstClr val="black"/>
              </a:solidFill>
              <a:ea typeface="+mn-ea"/>
            </a:endParaRPr>
          </a:p>
          <a:p>
            <a:pPr marL="561200" marR="10157" indent="-537076" defTabSz="1828343">
              <a:spcBef>
                <a:spcPts val="1200"/>
              </a:spcBef>
              <a:buClrTx/>
              <a:buSzPct val="108333"/>
              <a:buFontTx/>
              <a:buChar char="•"/>
              <a:tabLst>
                <a:tab pos="561200" algn="l"/>
                <a:tab pos="562469" algn="l"/>
              </a:tabLst>
            </a:pPr>
            <a:r>
              <a:rPr sz="2399" kern="1200" dirty="0">
                <a:solidFill>
                  <a:prstClr val="black"/>
                </a:solidFill>
                <a:ea typeface="+mn-ea"/>
              </a:rPr>
              <a:t>Centers for </a:t>
            </a:r>
            <a:r>
              <a:rPr sz="2399" kern="1200" spc="-10" dirty="0">
                <a:solidFill>
                  <a:prstClr val="black"/>
                </a:solidFill>
                <a:ea typeface="+mn-ea"/>
              </a:rPr>
              <a:t>Medicaid </a:t>
            </a:r>
            <a:r>
              <a:rPr sz="2399" kern="1200" dirty="0">
                <a:solidFill>
                  <a:prstClr val="black"/>
                </a:solidFill>
                <a:ea typeface="+mn-ea"/>
              </a:rPr>
              <a:t>&amp; </a:t>
            </a:r>
            <a:r>
              <a:rPr sz="2399" kern="1200" spc="-10" dirty="0">
                <a:solidFill>
                  <a:prstClr val="black"/>
                </a:solidFill>
                <a:ea typeface="+mn-ea"/>
              </a:rPr>
              <a:t>Medicare Services (CMS) Strategic </a:t>
            </a:r>
            <a:r>
              <a:rPr sz="2399" kern="1200" dirty="0">
                <a:solidFill>
                  <a:prstClr val="black"/>
                </a:solidFill>
                <a:ea typeface="+mn-ea"/>
              </a:rPr>
              <a:t>Partners for </a:t>
            </a:r>
            <a:r>
              <a:rPr sz="2399" kern="1200" spc="-10" dirty="0">
                <a:solidFill>
                  <a:prstClr val="black"/>
                </a:solidFill>
                <a:ea typeface="+mn-ea"/>
              </a:rPr>
              <a:t>Acquisition </a:t>
            </a:r>
            <a:r>
              <a:rPr sz="2399" kern="1200" spc="-640" dirty="0">
                <a:solidFill>
                  <a:prstClr val="black"/>
                </a:solidFill>
                <a:ea typeface="+mn-ea"/>
              </a:rPr>
              <a:t> </a:t>
            </a:r>
            <a:r>
              <a:rPr sz="2399" kern="1200" spc="-10" dirty="0">
                <a:solidFill>
                  <a:prstClr val="black"/>
                </a:solidFill>
                <a:ea typeface="+mn-ea"/>
              </a:rPr>
              <a:t>Readiness</a:t>
            </a:r>
            <a:r>
              <a:rPr sz="2399" kern="1200" spc="-80" dirty="0">
                <a:solidFill>
                  <a:prstClr val="black"/>
                </a:solidFill>
                <a:ea typeface="+mn-ea"/>
              </a:rPr>
              <a:t> </a:t>
            </a:r>
            <a:r>
              <a:rPr sz="2399" kern="1200" dirty="0">
                <a:solidFill>
                  <a:prstClr val="black"/>
                </a:solidFill>
                <a:ea typeface="+mn-ea"/>
              </a:rPr>
              <a:t>Contract</a:t>
            </a:r>
            <a:r>
              <a:rPr sz="2399" kern="1200" spc="-40" dirty="0">
                <a:solidFill>
                  <a:prstClr val="black"/>
                </a:solidFill>
                <a:ea typeface="+mn-ea"/>
              </a:rPr>
              <a:t> </a:t>
            </a:r>
            <a:r>
              <a:rPr sz="2399" kern="1200" spc="-30" dirty="0">
                <a:solidFill>
                  <a:prstClr val="black"/>
                </a:solidFill>
                <a:ea typeface="+mn-ea"/>
              </a:rPr>
              <a:t>(SPARC)</a:t>
            </a:r>
            <a:endParaRPr sz="2399" kern="1200">
              <a:solidFill>
                <a:prstClr val="black"/>
              </a:solidFill>
              <a:ea typeface="+mn-ea"/>
            </a:endParaRPr>
          </a:p>
          <a:p>
            <a:pPr marL="561200" indent="-537076" defTabSz="1828343">
              <a:spcBef>
                <a:spcPts val="1200"/>
              </a:spcBef>
              <a:buClrTx/>
              <a:buSzPct val="108333"/>
              <a:buFontTx/>
              <a:buChar char="•"/>
              <a:tabLst>
                <a:tab pos="561200" algn="l"/>
                <a:tab pos="562469" algn="l"/>
              </a:tabLst>
            </a:pPr>
            <a:r>
              <a:rPr sz="2399" kern="1200" dirty="0">
                <a:solidFill>
                  <a:prstClr val="black"/>
                </a:solidFill>
                <a:ea typeface="+mn-ea"/>
              </a:rPr>
              <a:t>Centers</a:t>
            </a:r>
            <a:r>
              <a:rPr sz="2399" kern="1200" spc="-40" dirty="0">
                <a:solidFill>
                  <a:prstClr val="black"/>
                </a:solidFill>
                <a:ea typeface="+mn-ea"/>
              </a:rPr>
              <a:t> </a:t>
            </a:r>
            <a:r>
              <a:rPr sz="2399" kern="1200" dirty="0">
                <a:solidFill>
                  <a:prstClr val="black"/>
                </a:solidFill>
                <a:ea typeface="+mn-ea"/>
              </a:rPr>
              <a:t>for</a:t>
            </a:r>
            <a:r>
              <a:rPr sz="2399" kern="1200" spc="-10" dirty="0">
                <a:solidFill>
                  <a:prstClr val="black"/>
                </a:solidFill>
                <a:ea typeface="+mn-ea"/>
              </a:rPr>
              <a:t> Medicaid</a:t>
            </a:r>
            <a:r>
              <a:rPr sz="2399" kern="1200" spc="-60" dirty="0">
                <a:solidFill>
                  <a:prstClr val="black"/>
                </a:solidFill>
                <a:ea typeface="+mn-ea"/>
              </a:rPr>
              <a:t> </a:t>
            </a:r>
            <a:r>
              <a:rPr sz="2399" kern="1200" dirty="0">
                <a:solidFill>
                  <a:prstClr val="black"/>
                </a:solidFill>
                <a:ea typeface="+mn-ea"/>
              </a:rPr>
              <a:t>&amp;</a:t>
            </a:r>
            <a:r>
              <a:rPr sz="2399" kern="1200" spc="30" dirty="0">
                <a:solidFill>
                  <a:prstClr val="black"/>
                </a:solidFill>
                <a:ea typeface="+mn-ea"/>
              </a:rPr>
              <a:t> </a:t>
            </a:r>
            <a:r>
              <a:rPr sz="2399" kern="1200" spc="-10" dirty="0">
                <a:solidFill>
                  <a:prstClr val="black"/>
                </a:solidFill>
                <a:ea typeface="+mn-ea"/>
              </a:rPr>
              <a:t>Medicare</a:t>
            </a:r>
            <a:r>
              <a:rPr sz="2399" kern="1200" spc="-50" dirty="0">
                <a:solidFill>
                  <a:prstClr val="black"/>
                </a:solidFill>
                <a:ea typeface="+mn-ea"/>
              </a:rPr>
              <a:t> </a:t>
            </a:r>
            <a:r>
              <a:rPr sz="2399" kern="1200" spc="-10" dirty="0">
                <a:solidFill>
                  <a:prstClr val="black"/>
                </a:solidFill>
                <a:ea typeface="+mn-ea"/>
              </a:rPr>
              <a:t>Services</a:t>
            </a:r>
            <a:r>
              <a:rPr sz="2399" kern="1200" spc="20" dirty="0">
                <a:solidFill>
                  <a:prstClr val="black"/>
                </a:solidFill>
                <a:ea typeface="+mn-ea"/>
              </a:rPr>
              <a:t> </a:t>
            </a:r>
            <a:r>
              <a:rPr sz="2399" kern="1200" spc="-10" dirty="0">
                <a:solidFill>
                  <a:prstClr val="black"/>
                </a:solidFill>
                <a:ea typeface="+mn-ea"/>
              </a:rPr>
              <a:t>(CMS)</a:t>
            </a:r>
            <a:r>
              <a:rPr sz="2399" kern="1200" spc="10" dirty="0">
                <a:solidFill>
                  <a:prstClr val="black"/>
                </a:solidFill>
                <a:ea typeface="+mn-ea"/>
              </a:rPr>
              <a:t> </a:t>
            </a:r>
            <a:r>
              <a:rPr sz="2399" kern="1200" spc="-10" dirty="0">
                <a:solidFill>
                  <a:prstClr val="black"/>
                </a:solidFill>
                <a:ea typeface="+mn-ea"/>
              </a:rPr>
              <a:t>Virtual Data</a:t>
            </a:r>
            <a:r>
              <a:rPr sz="2399" kern="1200" spc="-20" dirty="0">
                <a:solidFill>
                  <a:prstClr val="black"/>
                </a:solidFill>
                <a:ea typeface="+mn-ea"/>
              </a:rPr>
              <a:t> </a:t>
            </a:r>
            <a:r>
              <a:rPr sz="2399" kern="1200" dirty="0">
                <a:solidFill>
                  <a:prstClr val="black"/>
                </a:solidFill>
                <a:ea typeface="+mn-ea"/>
              </a:rPr>
              <a:t>Center</a:t>
            </a:r>
            <a:endParaRPr sz="2399" kern="1200">
              <a:solidFill>
                <a:prstClr val="black"/>
              </a:solidFill>
              <a:ea typeface="+mn-ea"/>
            </a:endParaRPr>
          </a:p>
          <a:p>
            <a:pPr marL="561200" marR="132047" indent="-537076" defTabSz="1828343">
              <a:spcBef>
                <a:spcPts val="1210"/>
              </a:spcBef>
              <a:buClrTx/>
              <a:buSzPct val="108333"/>
              <a:buFontTx/>
              <a:buChar char="•"/>
              <a:tabLst>
                <a:tab pos="561200" algn="l"/>
                <a:tab pos="562469" algn="l"/>
              </a:tabLst>
            </a:pPr>
            <a:r>
              <a:rPr sz="2399" kern="1200" spc="-10" dirty="0">
                <a:solidFill>
                  <a:prstClr val="black"/>
                </a:solidFill>
                <a:ea typeface="+mn-ea"/>
              </a:rPr>
              <a:t>Department </a:t>
            </a:r>
            <a:r>
              <a:rPr sz="2399" kern="1200" dirty="0">
                <a:solidFill>
                  <a:prstClr val="black"/>
                </a:solidFill>
                <a:ea typeface="+mn-ea"/>
              </a:rPr>
              <a:t>of Health </a:t>
            </a:r>
            <a:r>
              <a:rPr sz="2399" kern="1200" spc="-10" dirty="0">
                <a:solidFill>
                  <a:prstClr val="black"/>
                </a:solidFill>
                <a:ea typeface="+mn-ea"/>
              </a:rPr>
              <a:t>and </a:t>
            </a:r>
            <a:r>
              <a:rPr sz="2399" kern="1200" dirty="0">
                <a:solidFill>
                  <a:prstClr val="black"/>
                </a:solidFill>
                <a:ea typeface="+mn-ea"/>
              </a:rPr>
              <a:t>Human </a:t>
            </a:r>
            <a:r>
              <a:rPr sz="2399" kern="1200" spc="-10" dirty="0">
                <a:solidFill>
                  <a:prstClr val="black"/>
                </a:solidFill>
                <a:ea typeface="+mn-ea"/>
              </a:rPr>
              <a:t>Services (HHS) Intelligent Automation </a:t>
            </a:r>
            <a:r>
              <a:rPr sz="2399" kern="1200" dirty="0">
                <a:solidFill>
                  <a:prstClr val="black"/>
                </a:solidFill>
                <a:ea typeface="+mn-ea"/>
              </a:rPr>
              <a:t>/ </a:t>
            </a:r>
            <a:r>
              <a:rPr sz="2399" kern="1200" spc="-10" dirty="0">
                <a:solidFill>
                  <a:prstClr val="black"/>
                </a:solidFill>
                <a:ea typeface="+mn-ea"/>
              </a:rPr>
              <a:t>Artificial </a:t>
            </a:r>
            <a:r>
              <a:rPr sz="2399" kern="1200" spc="-640" dirty="0">
                <a:solidFill>
                  <a:prstClr val="black"/>
                </a:solidFill>
                <a:ea typeface="+mn-ea"/>
              </a:rPr>
              <a:t> </a:t>
            </a:r>
            <a:r>
              <a:rPr sz="2399" kern="1200" spc="-10" dirty="0">
                <a:solidFill>
                  <a:prstClr val="black"/>
                </a:solidFill>
                <a:ea typeface="+mn-ea"/>
              </a:rPr>
              <a:t>Intelligence</a:t>
            </a:r>
            <a:r>
              <a:rPr sz="2399" kern="1200" spc="-100" dirty="0">
                <a:solidFill>
                  <a:prstClr val="black"/>
                </a:solidFill>
                <a:ea typeface="+mn-ea"/>
              </a:rPr>
              <a:t> </a:t>
            </a:r>
            <a:r>
              <a:rPr sz="2399" kern="1200" dirty="0">
                <a:solidFill>
                  <a:prstClr val="black"/>
                </a:solidFill>
                <a:ea typeface="+mn-ea"/>
              </a:rPr>
              <a:t>(IAAI)</a:t>
            </a:r>
            <a:r>
              <a:rPr sz="2399" kern="1200" spc="20" dirty="0">
                <a:solidFill>
                  <a:prstClr val="black"/>
                </a:solidFill>
                <a:ea typeface="+mn-ea"/>
              </a:rPr>
              <a:t> </a:t>
            </a:r>
            <a:r>
              <a:rPr sz="2399" kern="1200" dirty="0">
                <a:solidFill>
                  <a:prstClr val="black"/>
                </a:solidFill>
                <a:ea typeface="+mn-ea"/>
              </a:rPr>
              <a:t>Contract</a:t>
            </a:r>
            <a:endParaRPr sz="2399" kern="1200">
              <a:solidFill>
                <a:prstClr val="black"/>
              </a:solidFill>
              <a:ea typeface="+mn-ea"/>
            </a:endParaRPr>
          </a:p>
          <a:p>
            <a:pPr marL="561200" indent="-537076" defTabSz="1828343">
              <a:spcBef>
                <a:spcPts val="1200"/>
              </a:spcBef>
              <a:buClrTx/>
              <a:buSzPct val="108333"/>
              <a:buFontTx/>
              <a:buChar char="•"/>
              <a:tabLst>
                <a:tab pos="561200" algn="l"/>
                <a:tab pos="562469" algn="l"/>
              </a:tabLst>
            </a:pPr>
            <a:r>
              <a:rPr sz="2399" kern="1200" spc="-10" dirty="0">
                <a:solidFill>
                  <a:prstClr val="black"/>
                </a:solidFill>
                <a:ea typeface="+mn-ea"/>
              </a:rPr>
              <a:t>Department</a:t>
            </a:r>
            <a:r>
              <a:rPr sz="2399" kern="1200" spc="-60" dirty="0">
                <a:solidFill>
                  <a:prstClr val="black"/>
                </a:solidFill>
                <a:ea typeface="+mn-ea"/>
              </a:rPr>
              <a:t> </a:t>
            </a:r>
            <a:r>
              <a:rPr sz="2399" kern="1200" dirty="0">
                <a:solidFill>
                  <a:prstClr val="black"/>
                </a:solidFill>
                <a:ea typeface="+mn-ea"/>
              </a:rPr>
              <a:t>of the </a:t>
            </a:r>
            <a:r>
              <a:rPr sz="2399" kern="1200" spc="-10" dirty="0">
                <a:solidFill>
                  <a:prstClr val="black"/>
                </a:solidFill>
                <a:ea typeface="+mn-ea"/>
              </a:rPr>
              <a:t>Interior </a:t>
            </a:r>
            <a:r>
              <a:rPr sz="2399" kern="1200" dirty="0">
                <a:solidFill>
                  <a:prstClr val="black"/>
                </a:solidFill>
                <a:ea typeface="+mn-ea"/>
              </a:rPr>
              <a:t>(DOI)</a:t>
            </a:r>
            <a:r>
              <a:rPr sz="2399" kern="1200" spc="20" dirty="0">
                <a:solidFill>
                  <a:prstClr val="black"/>
                </a:solidFill>
                <a:ea typeface="+mn-ea"/>
              </a:rPr>
              <a:t> </a:t>
            </a:r>
            <a:r>
              <a:rPr sz="2399" kern="1200" spc="-10" dirty="0">
                <a:solidFill>
                  <a:prstClr val="black"/>
                </a:solidFill>
                <a:ea typeface="+mn-ea"/>
              </a:rPr>
              <a:t>Foundation</a:t>
            </a:r>
            <a:r>
              <a:rPr sz="2399" kern="1200" spc="20" dirty="0">
                <a:solidFill>
                  <a:prstClr val="black"/>
                </a:solidFill>
                <a:ea typeface="+mn-ea"/>
              </a:rPr>
              <a:t> </a:t>
            </a:r>
            <a:r>
              <a:rPr sz="2399" kern="1200" spc="-10" dirty="0">
                <a:solidFill>
                  <a:prstClr val="black"/>
                </a:solidFill>
                <a:ea typeface="+mn-ea"/>
              </a:rPr>
              <a:t>Cloud</a:t>
            </a:r>
            <a:r>
              <a:rPr sz="2399" kern="1200" spc="-70" dirty="0">
                <a:solidFill>
                  <a:prstClr val="black"/>
                </a:solidFill>
                <a:ea typeface="+mn-ea"/>
              </a:rPr>
              <a:t> </a:t>
            </a:r>
            <a:r>
              <a:rPr sz="2399" kern="1200" spc="-10" dirty="0">
                <a:solidFill>
                  <a:prstClr val="black"/>
                </a:solidFill>
                <a:ea typeface="+mn-ea"/>
              </a:rPr>
              <a:t>Hosting (FCH)</a:t>
            </a:r>
            <a:r>
              <a:rPr sz="2399" kern="1200" spc="50" dirty="0">
                <a:solidFill>
                  <a:prstClr val="black"/>
                </a:solidFill>
                <a:ea typeface="+mn-ea"/>
              </a:rPr>
              <a:t> </a:t>
            </a:r>
            <a:r>
              <a:rPr sz="2399" kern="1200" dirty="0">
                <a:solidFill>
                  <a:prstClr val="black"/>
                </a:solidFill>
                <a:ea typeface="+mn-ea"/>
              </a:rPr>
              <a:t>IDIQ</a:t>
            </a:r>
            <a:endParaRPr sz="2399" kern="1200">
              <a:solidFill>
                <a:prstClr val="black"/>
              </a:solidFill>
              <a:ea typeface="+mn-ea"/>
            </a:endParaRPr>
          </a:p>
          <a:p>
            <a:pPr marL="561200" indent="-537076" defTabSz="1828343">
              <a:spcBef>
                <a:spcPts val="1200"/>
              </a:spcBef>
              <a:buClrTx/>
              <a:buSzPct val="108333"/>
              <a:buFontTx/>
              <a:buChar char="•"/>
              <a:tabLst>
                <a:tab pos="561200" algn="l"/>
                <a:tab pos="562469" algn="l"/>
              </a:tabLst>
            </a:pPr>
            <a:r>
              <a:rPr sz="2399" kern="1200" spc="-10" dirty="0">
                <a:solidFill>
                  <a:prstClr val="black"/>
                </a:solidFill>
                <a:ea typeface="+mn-ea"/>
              </a:rPr>
              <a:t>DHS</a:t>
            </a:r>
            <a:r>
              <a:rPr sz="2399" kern="1200" dirty="0">
                <a:solidFill>
                  <a:prstClr val="black"/>
                </a:solidFill>
                <a:ea typeface="+mn-ea"/>
              </a:rPr>
              <a:t> </a:t>
            </a:r>
            <a:r>
              <a:rPr sz="2399" kern="1200" spc="-10" dirty="0">
                <a:solidFill>
                  <a:prstClr val="black"/>
                </a:solidFill>
                <a:ea typeface="+mn-ea"/>
              </a:rPr>
              <a:t>CDM</a:t>
            </a:r>
            <a:r>
              <a:rPr sz="2399" kern="1200" spc="-20" dirty="0">
                <a:solidFill>
                  <a:prstClr val="black"/>
                </a:solidFill>
                <a:ea typeface="+mn-ea"/>
              </a:rPr>
              <a:t> </a:t>
            </a:r>
            <a:r>
              <a:rPr sz="2399" kern="1200" spc="-10" dirty="0">
                <a:solidFill>
                  <a:prstClr val="black"/>
                </a:solidFill>
                <a:ea typeface="+mn-ea"/>
              </a:rPr>
              <a:t>(Continuous</a:t>
            </a:r>
            <a:r>
              <a:rPr sz="2399" kern="1200" spc="-60" dirty="0">
                <a:solidFill>
                  <a:prstClr val="black"/>
                </a:solidFill>
                <a:ea typeface="+mn-ea"/>
              </a:rPr>
              <a:t> </a:t>
            </a:r>
            <a:r>
              <a:rPr sz="2399" kern="1200" spc="-10" dirty="0">
                <a:solidFill>
                  <a:prstClr val="black"/>
                </a:solidFill>
                <a:ea typeface="+mn-ea"/>
              </a:rPr>
              <a:t>Diagnostics</a:t>
            </a:r>
            <a:r>
              <a:rPr sz="2399" kern="1200" spc="-50" dirty="0">
                <a:solidFill>
                  <a:prstClr val="black"/>
                </a:solidFill>
                <a:ea typeface="+mn-ea"/>
              </a:rPr>
              <a:t> </a:t>
            </a:r>
            <a:r>
              <a:rPr sz="2399" kern="1200" spc="-10" dirty="0">
                <a:solidFill>
                  <a:prstClr val="black"/>
                </a:solidFill>
                <a:ea typeface="+mn-ea"/>
              </a:rPr>
              <a:t>and</a:t>
            </a:r>
            <a:r>
              <a:rPr sz="2399" kern="1200" spc="-30" dirty="0">
                <a:solidFill>
                  <a:prstClr val="black"/>
                </a:solidFill>
                <a:ea typeface="+mn-ea"/>
              </a:rPr>
              <a:t> </a:t>
            </a:r>
            <a:r>
              <a:rPr sz="2399" kern="1200" dirty="0">
                <a:solidFill>
                  <a:prstClr val="black"/>
                </a:solidFill>
                <a:ea typeface="+mn-ea"/>
              </a:rPr>
              <a:t>Mitigation)</a:t>
            </a:r>
            <a:r>
              <a:rPr sz="2399" kern="1200" spc="-50" dirty="0">
                <a:solidFill>
                  <a:prstClr val="black"/>
                </a:solidFill>
                <a:ea typeface="+mn-ea"/>
              </a:rPr>
              <a:t> </a:t>
            </a:r>
            <a:r>
              <a:rPr sz="2399" kern="1200" spc="-60" dirty="0">
                <a:solidFill>
                  <a:prstClr val="black"/>
                </a:solidFill>
                <a:ea typeface="+mn-ea"/>
              </a:rPr>
              <a:t>BPA</a:t>
            </a:r>
            <a:endParaRPr sz="2399" kern="1200">
              <a:solidFill>
                <a:prstClr val="black"/>
              </a:solidFill>
              <a:ea typeface="+mn-ea"/>
            </a:endParaRPr>
          </a:p>
          <a:p>
            <a:pPr marL="561200" indent="-537076" defTabSz="1828343">
              <a:spcBef>
                <a:spcPts val="1200"/>
              </a:spcBef>
              <a:buClrTx/>
              <a:buSzPct val="108333"/>
              <a:buFontTx/>
              <a:buChar char="•"/>
              <a:tabLst>
                <a:tab pos="561200" algn="l"/>
                <a:tab pos="562469" algn="l"/>
              </a:tabLst>
            </a:pPr>
            <a:r>
              <a:rPr sz="2399" kern="1200" spc="-10" dirty="0">
                <a:solidFill>
                  <a:prstClr val="black"/>
                </a:solidFill>
                <a:ea typeface="+mn-ea"/>
              </a:rPr>
              <a:t>Department</a:t>
            </a:r>
            <a:r>
              <a:rPr sz="2399" kern="1200" spc="-60" dirty="0">
                <a:solidFill>
                  <a:prstClr val="black"/>
                </a:solidFill>
                <a:ea typeface="+mn-ea"/>
              </a:rPr>
              <a:t> </a:t>
            </a:r>
            <a:r>
              <a:rPr sz="2399" kern="1200" dirty="0">
                <a:solidFill>
                  <a:prstClr val="black"/>
                </a:solidFill>
                <a:ea typeface="+mn-ea"/>
              </a:rPr>
              <a:t>of </a:t>
            </a:r>
            <a:r>
              <a:rPr sz="2399" kern="1200" spc="-10" dirty="0">
                <a:solidFill>
                  <a:prstClr val="black"/>
                </a:solidFill>
                <a:ea typeface="+mn-ea"/>
              </a:rPr>
              <a:t>Homeland</a:t>
            </a:r>
            <a:r>
              <a:rPr sz="2399" kern="1200" spc="-30" dirty="0">
                <a:solidFill>
                  <a:prstClr val="black"/>
                </a:solidFill>
                <a:ea typeface="+mn-ea"/>
              </a:rPr>
              <a:t> </a:t>
            </a:r>
            <a:r>
              <a:rPr sz="2399" kern="1200" spc="-10" dirty="0">
                <a:solidFill>
                  <a:prstClr val="black"/>
                </a:solidFill>
                <a:ea typeface="+mn-ea"/>
              </a:rPr>
              <a:t>Security</a:t>
            </a:r>
            <a:r>
              <a:rPr sz="2399" kern="1200" spc="-20" dirty="0">
                <a:solidFill>
                  <a:prstClr val="black"/>
                </a:solidFill>
                <a:ea typeface="+mn-ea"/>
              </a:rPr>
              <a:t> </a:t>
            </a:r>
            <a:r>
              <a:rPr sz="2399" kern="1200" spc="-10" dirty="0">
                <a:solidFill>
                  <a:prstClr val="black"/>
                </a:solidFill>
                <a:ea typeface="+mn-ea"/>
              </a:rPr>
              <a:t>(DHS)</a:t>
            </a:r>
            <a:r>
              <a:rPr sz="2399" kern="1200" spc="10" dirty="0">
                <a:solidFill>
                  <a:prstClr val="black"/>
                </a:solidFill>
                <a:ea typeface="+mn-ea"/>
              </a:rPr>
              <a:t> </a:t>
            </a:r>
            <a:r>
              <a:rPr sz="2399" kern="1200" spc="-10" dirty="0">
                <a:solidFill>
                  <a:prstClr val="black"/>
                </a:solidFill>
                <a:ea typeface="+mn-ea"/>
              </a:rPr>
              <a:t>Eagle</a:t>
            </a:r>
            <a:r>
              <a:rPr sz="2399" kern="1200" dirty="0">
                <a:solidFill>
                  <a:prstClr val="black"/>
                </a:solidFill>
                <a:ea typeface="+mn-ea"/>
              </a:rPr>
              <a:t> II</a:t>
            </a:r>
            <a:endParaRPr sz="2399" kern="1200">
              <a:solidFill>
                <a:prstClr val="black"/>
              </a:solidFill>
              <a:ea typeface="+mn-ea"/>
            </a:endParaRPr>
          </a:p>
          <a:p>
            <a:pPr marL="561200" indent="-537076" defTabSz="1828343">
              <a:spcBef>
                <a:spcPts val="1200"/>
              </a:spcBef>
              <a:buClrTx/>
              <a:buSzPct val="108333"/>
              <a:buFontTx/>
              <a:buChar char="•"/>
              <a:tabLst>
                <a:tab pos="561200" algn="l"/>
                <a:tab pos="562469" algn="l"/>
              </a:tabLst>
            </a:pPr>
            <a:r>
              <a:rPr sz="2399" kern="1200" dirty="0">
                <a:solidFill>
                  <a:prstClr val="black"/>
                </a:solidFill>
                <a:ea typeface="+mn-ea"/>
              </a:rPr>
              <a:t>Department</a:t>
            </a:r>
            <a:r>
              <a:rPr sz="2399" kern="1200" spc="-50" dirty="0">
                <a:solidFill>
                  <a:prstClr val="black"/>
                </a:solidFill>
                <a:ea typeface="+mn-ea"/>
              </a:rPr>
              <a:t> </a:t>
            </a:r>
            <a:r>
              <a:rPr sz="2399" kern="1200" dirty="0">
                <a:solidFill>
                  <a:prstClr val="black"/>
                </a:solidFill>
                <a:ea typeface="+mn-ea"/>
              </a:rPr>
              <a:t>of</a:t>
            </a:r>
            <a:r>
              <a:rPr sz="2399" kern="1200" spc="-10" dirty="0">
                <a:solidFill>
                  <a:prstClr val="black"/>
                </a:solidFill>
                <a:ea typeface="+mn-ea"/>
              </a:rPr>
              <a:t> </a:t>
            </a:r>
            <a:r>
              <a:rPr sz="2399" kern="1200" dirty="0">
                <a:solidFill>
                  <a:prstClr val="black"/>
                </a:solidFill>
                <a:ea typeface="+mn-ea"/>
              </a:rPr>
              <a:t>Justice</a:t>
            </a:r>
            <a:r>
              <a:rPr sz="2399" kern="1200" spc="-10" dirty="0">
                <a:solidFill>
                  <a:prstClr val="black"/>
                </a:solidFill>
                <a:ea typeface="+mn-ea"/>
              </a:rPr>
              <a:t> </a:t>
            </a:r>
            <a:r>
              <a:rPr sz="2399" kern="1200" dirty="0">
                <a:solidFill>
                  <a:prstClr val="black"/>
                </a:solidFill>
                <a:ea typeface="+mn-ea"/>
              </a:rPr>
              <a:t>(DOJ)</a:t>
            </a:r>
            <a:r>
              <a:rPr sz="2399" kern="1200" spc="30" dirty="0">
                <a:solidFill>
                  <a:prstClr val="black"/>
                </a:solidFill>
                <a:ea typeface="+mn-ea"/>
              </a:rPr>
              <a:t> </a:t>
            </a:r>
            <a:r>
              <a:rPr sz="2399" kern="1200" spc="-10" dirty="0">
                <a:solidFill>
                  <a:prstClr val="black"/>
                </a:solidFill>
                <a:ea typeface="+mn-ea"/>
              </a:rPr>
              <a:t>Cybersecurity</a:t>
            </a:r>
            <a:r>
              <a:rPr sz="2399" kern="1200" spc="-30" dirty="0">
                <a:solidFill>
                  <a:prstClr val="black"/>
                </a:solidFill>
                <a:ea typeface="+mn-ea"/>
              </a:rPr>
              <a:t> </a:t>
            </a:r>
            <a:r>
              <a:rPr sz="2399" kern="1200" spc="-10" dirty="0">
                <a:solidFill>
                  <a:prstClr val="black"/>
                </a:solidFill>
                <a:ea typeface="+mn-ea"/>
              </a:rPr>
              <a:t>Program</a:t>
            </a:r>
            <a:r>
              <a:rPr sz="2399" kern="1200" spc="10" dirty="0">
                <a:solidFill>
                  <a:prstClr val="black"/>
                </a:solidFill>
                <a:ea typeface="+mn-ea"/>
              </a:rPr>
              <a:t> </a:t>
            </a:r>
            <a:r>
              <a:rPr sz="2399" kern="1200" spc="-10" dirty="0">
                <a:solidFill>
                  <a:prstClr val="black"/>
                </a:solidFill>
                <a:ea typeface="+mn-ea"/>
              </a:rPr>
              <a:t>Management</a:t>
            </a:r>
            <a:r>
              <a:rPr sz="2399" kern="1200" spc="-60" dirty="0">
                <a:solidFill>
                  <a:prstClr val="black"/>
                </a:solidFill>
                <a:ea typeface="+mn-ea"/>
              </a:rPr>
              <a:t> BPA</a:t>
            </a:r>
            <a:endParaRPr sz="2399" kern="1200">
              <a:solidFill>
                <a:prstClr val="black"/>
              </a:solidFill>
              <a:ea typeface="+mn-ea"/>
            </a:endParaRPr>
          </a:p>
          <a:p>
            <a:pPr marL="561200" indent="-537076" defTabSz="1828343">
              <a:spcBef>
                <a:spcPts val="1200"/>
              </a:spcBef>
              <a:buClrTx/>
              <a:buSzPct val="108333"/>
              <a:buFontTx/>
              <a:buChar char="•"/>
              <a:tabLst>
                <a:tab pos="561200" algn="l"/>
                <a:tab pos="562469" algn="l"/>
              </a:tabLst>
            </a:pPr>
            <a:r>
              <a:rPr sz="2399" kern="1200" spc="-10" dirty="0">
                <a:solidFill>
                  <a:prstClr val="black"/>
                </a:solidFill>
                <a:ea typeface="+mn-ea"/>
              </a:rPr>
              <a:t>Department</a:t>
            </a:r>
            <a:r>
              <a:rPr sz="2399" kern="1200" spc="-50" dirty="0">
                <a:solidFill>
                  <a:prstClr val="black"/>
                </a:solidFill>
                <a:ea typeface="+mn-ea"/>
              </a:rPr>
              <a:t> </a:t>
            </a:r>
            <a:r>
              <a:rPr sz="2399" kern="1200" dirty="0">
                <a:solidFill>
                  <a:prstClr val="black"/>
                </a:solidFill>
                <a:ea typeface="+mn-ea"/>
              </a:rPr>
              <a:t>of </a:t>
            </a:r>
            <a:r>
              <a:rPr sz="2399" kern="1200" spc="-10" dirty="0">
                <a:solidFill>
                  <a:prstClr val="black"/>
                </a:solidFill>
                <a:ea typeface="+mn-ea"/>
              </a:rPr>
              <a:t>Justice</a:t>
            </a:r>
            <a:r>
              <a:rPr sz="2399" kern="1200" dirty="0">
                <a:solidFill>
                  <a:prstClr val="black"/>
                </a:solidFill>
                <a:ea typeface="+mn-ea"/>
              </a:rPr>
              <a:t> </a:t>
            </a:r>
            <a:r>
              <a:rPr sz="2399" kern="1200" spc="-10" dirty="0">
                <a:solidFill>
                  <a:prstClr val="black"/>
                </a:solidFill>
                <a:ea typeface="+mn-ea"/>
              </a:rPr>
              <a:t>(DOJ)</a:t>
            </a:r>
            <a:r>
              <a:rPr sz="2399" kern="1200" spc="70" dirty="0">
                <a:solidFill>
                  <a:prstClr val="black"/>
                </a:solidFill>
                <a:ea typeface="+mn-ea"/>
              </a:rPr>
              <a:t> </a:t>
            </a:r>
            <a:r>
              <a:rPr sz="2399" kern="1200" dirty="0">
                <a:solidFill>
                  <a:prstClr val="black"/>
                </a:solidFill>
                <a:ea typeface="+mn-ea"/>
              </a:rPr>
              <a:t>Unified</a:t>
            </a:r>
            <a:r>
              <a:rPr sz="2399" kern="1200" spc="-60" dirty="0">
                <a:solidFill>
                  <a:prstClr val="black"/>
                </a:solidFill>
                <a:ea typeface="+mn-ea"/>
              </a:rPr>
              <a:t> </a:t>
            </a:r>
            <a:r>
              <a:rPr sz="2399" kern="1200" spc="-10" dirty="0">
                <a:solidFill>
                  <a:prstClr val="black"/>
                </a:solidFill>
                <a:ea typeface="+mn-ea"/>
              </a:rPr>
              <a:t>Financial</a:t>
            </a:r>
            <a:r>
              <a:rPr sz="2399" kern="1200" spc="-40" dirty="0">
                <a:solidFill>
                  <a:prstClr val="black"/>
                </a:solidFill>
                <a:ea typeface="+mn-ea"/>
              </a:rPr>
              <a:t> </a:t>
            </a:r>
            <a:r>
              <a:rPr sz="2399" kern="1200" spc="-10" dirty="0">
                <a:solidFill>
                  <a:prstClr val="black"/>
                </a:solidFill>
                <a:ea typeface="+mn-ea"/>
              </a:rPr>
              <a:t>Management System</a:t>
            </a:r>
            <a:r>
              <a:rPr sz="2399" kern="1200" spc="20" dirty="0">
                <a:solidFill>
                  <a:prstClr val="black"/>
                </a:solidFill>
                <a:ea typeface="+mn-ea"/>
              </a:rPr>
              <a:t> </a:t>
            </a:r>
            <a:r>
              <a:rPr sz="2399" kern="1200" spc="-10" dirty="0">
                <a:solidFill>
                  <a:prstClr val="black"/>
                </a:solidFill>
                <a:ea typeface="+mn-ea"/>
              </a:rPr>
              <a:t>(UFMS)</a:t>
            </a:r>
            <a:r>
              <a:rPr sz="2399" kern="1200" spc="30" dirty="0">
                <a:solidFill>
                  <a:prstClr val="black"/>
                </a:solidFill>
                <a:ea typeface="+mn-ea"/>
              </a:rPr>
              <a:t> </a:t>
            </a:r>
            <a:r>
              <a:rPr sz="2399" kern="1200" spc="-60" dirty="0">
                <a:solidFill>
                  <a:prstClr val="black"/>
                </a:solidFill>
                <a:ea typeface="+mn-ea"/>
              </a:rPr>
              <a:t>BPA</a:t>
            </a:r>
            <a:endParaRPr sz="2399" kern="1200">
              <a:solidFill>
                <a:prstClr val="black"/>
              </a:solidFill>
              <a:ea typeface="+mn-ea"/>
            </a:endParaRPr>
          </a:p>
          <a:p>
            <a:pPr marL="561200" indent="-537076" defTabSz="1828343">
              <a:spcBef>
                <a:spcPts val="1200"/>
              </a:spcBef>
              <a:buClrTx/>
              <a:buSzPct val="108333"/>
              <a:buFontTx/>
              <a:buChar char="•"/>
              <a:tabLst>
                <a:tab pos="561200" algn="l"/>
                <a:tab pos="562469" algn="l"/>
              </a:tabLst>
            </a:pPr>
            <a:r>
              <a:rPr sz="2399" kern="1200" spc="-10" dirty="0">
                <a:solidFill>
                  <a:prstClr val="black"/>
                </a:solidFill>
                <a:ea typeface="+mn-ea"/>
              </a:rPr>
              <a:t>Department</a:t>
            </a:r>
            <a:r>
              <a:rPr sz="2399" kern="1200" spc="-50" dirty="0">
                <a:solidFill>
                  <a:prstClr val="black"/>
                </a:solidFill>
                <a:ea typeface="+mn-ea"/>
              </a:rPr>
              <a:t> </a:t>
            </a:r>
            <a:r>
              <a:rPr sz="2399" kern="1200" dirty="0">
                <a:solidFill>
                  <a:prstClr val="black"/>
                </a:solidFill>
                <a:ea typeface="+mn-ea"/>
              </a:rPr>
              <a:t>of State</a:t>
            </a:r>
            <a:r>
              <a:rPr sz="2399" kern="1200" spc="50" dirty="0">
                <a:solidFill>
                  <a:prstClr val="black"/>
                </a:solidFill>
                <a:ea typeface="+mn-ea"/>
              </a:rPr>
              <a:t> </a:t>
            </a:r>
            <a:r>
              <a:rPr sz="2399" kern="1200" spc="-10" dirty="0">
                <a:solidFill>
                  <a:prstClr val="black"/>
                </a:solidFill>
                <a:ea typeface="+mn-ea"/>
              </a:rPr>
              <a:t>Development</a:t>
            </a:r>
            <a:r>
              <a:rPr sz="2399" kern="1200" spc="-40" dirty="0">
                <a:solidFill>
                  <a:prstClr val="black"/>
                </a:solidFill>
                <a:ea typeface="+mn-ea"/>
              </a:rPr>
              <a:t> </a:t>
            </a:r>
            <a:r>
              <a:rPr sz="2399" kern="1200" spc="-10" dirty="0">
                <a:solidFill>
                  <a:prstClr val="black"/>
                </a:solidFill>
                <a:ea typeface="+mn-ea"/>
              </a:rPr>
              <a:t>(DOS)</a:t>
            </a:r>
            <a:r>
              <a:rPr sz="2399" kern="1200" spc="30" dirty="0">
                <a:solidFill>
                  <a:prstClr val="black"/>
                </a:solidFill>
                <a:ea typeface="+mn-ea"/>
              </a:rPr>
              <a:t> </a:t>
            </a:r>
            <a:r>
              <a:rPr sz="2399" kern="1200" spc="-10" dirty="0">
                <a:solidFill>
                  <a:prstClr val="black"/>
                </a:solidFill>
                <a:ea typeface="+mn-ea"/>
              </a:rPr>
              <a:t>Global</a:t>
            </a:r>
            <a:r>
              <a:rPr sz="2399" kern="1200" spc="-20" dirty="0">
                <a:solidFill>
                  <a:prstClr val="black"/>
                </a:solidFill>
                <a:ea typeface="+mn-ea"/>
              </a:rPr>
              <a:t> </a:t>
            </a:r>
            <a:r>
              <a:rPr sz="2399" kern="1200" spc="-10" dirty="0">
                <a:solidFill>
                  <a:prstClr val="black"/>
                </a:solidFill>
                <a:ea typeface="+mn-ea"/>
              </a:rPr>
              <a:t>Support</a:t>
            </a:r>
            <a:r>
              <a:rPr sz="2399" kern="1200" spc="-30" dirty="0">
                <a:solidFill>
                  <a:prstClr val="black"/>
                </a:solidFill>
                <a:ea typeface="+mn-ea"/>
              </a:rPr>
              <a:t> </a:t>
            </a:r>
            <a:r>
              <a:rPr sz="2399" kern="1200" spc="-10" dirty="0">
                <a:solidFill>
                  <a:prstClr val="black"/>
                </a:solidFill>
                <a:ea typeface="+mn-ea"/>
              </a:rPr>
              <a:t>Strategy</a:t>
            </a:r>
            <a:r>
              <a:rPr sz="2399" kern="1200" dirty="0">
                <a:solidFill>
                  <a:prstClr val="black"/>
                </a:solidFill>
                <a:ea typeface="+mn-ea"/>
              </a:rPr>
              <a:t> (GSS)</a:t>
            </a:r>
            <a:endParaRPr sz="2399" kern="1200">
              <a:solidFill>
                <a:prstClr val="black"/>
              </a:solidFill>
              <a:ea typeface="+mn-e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9" name="Shape"/>
          <p:cNvSpPr/>
          <p:nvPr/>
        </p:nvSpPr>
        <p:spPr>
          <a:xfrm>
            <a:off x="-33856" y="3217"/>
            <a:ext cx="9804312" cy="1376178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318" y="21600"/>
                </a:lnTo>
                <a:lnTo>
                  <a:pt x="0" y="21600"/>
                </a:lnTo>
                <a:lnTo>
                  <a:pt x="0" y="0"/>
                </a:lnTo>
                <a:close/>
              </a:path>
            </a:pathLst>
          </a:custGeom>
          <a:solidFill>
            <a:srgbClr val="D94E23"/>
          </a:solidFill>
          <a:ln w="12700">
            <a:miter lim="400000"/>
          </a:ln>
        </p:spPr>
        <p:txBody>
          <a:bodyPr lIns="121886" rIns="121886" anchor="ctr"/>
          <a:lstStyle/>
          <a:p>
            <a:pPr defTabSz="1828343">
              <a:buClrTx/>
            </a:pPr>
            <a:endParaRPr sz="4799" kern="1200">
              <a:solidFill>
                <a:prstClr val="black"/>
              </a:solidFill>
              <a:latin typeface="Calibri" panose="020F0502020204030204"/>
              <a:ea typeface="+mn-ea"/>
              <a:cs typeface="+mn-cs"/>
            </a:endParaRPr>
          </a:p>
        </p:txBody>
      </p:sp>
      <p:sp>
        <p:nvSpPr>
          <p:cNvPr id="750" name="Slide Number"/>
          <p:cNvSpPr txBox="1">
            <a:spLocks noGrp="1"/>
          </p:cNvSpPr>
          <p:nvPr>
            <p:ph type="sldNum" sz="quarter" idx="2"/>
          </p:nvPr>
        </p:nvSpPr>
        <p:spPr>
          <a:xfrm>
            <a:off x="23621954" y="12869919"/>
            <a:ext cx="338582" cy="33858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defTabSz="1828343">
              <a:buClrTx/>
            </a:pPr>
            <a:fld id="{86CB4B4D-7CA3-9044-876B-883B54F8677D}" type="slidenum">
              <a:rPr kern="1200">
                <a:solidFill>
                  <a:prstClr val="black">
                    <a:tint val="75000"/>
                  </a:prstClr>
                </a:solidFill>
                <a:latin typeface="Calibri" panose="020F0502020204030204"/>
                <a:ea typeface="+mn-ea"/>
                <a:cs typeface="+mn-cs"/>
              </a:rPr>
              <a:pPr defTabSz="1828343">
                <a:buClrTx/>
              </a:pPr>
              <a:t>15</a:t>
            </a:fld>
            <a:endParaRPr kern="1200">
              <a:solidFill>
                <a:prstClr val="black">
                  <a:tint val="75000"/>
                </a:prstClr>
              </a:solidFill>
              <a:latin typeface="Calibri" panose="020F0502020204030204"/>
              <a:ea typeface="+mn-ea"/>
              <a:cs typeface="+mn-cs"/>
            </a:endParaRPr>
          </a:p>
        </p:txBody>
      </p:sp>
      <p:pic>
        <p:nvPicPr>
          <p:cNvPr id="752" name="Google Shape;2350;p265" descr="Google Shape;2350;p265"/>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567499" y="12707027"/>
            <a:ext cx="3260501" cy="565399"/>
          </a:xfrm>
          <a:prstGeom prst="rect">
            <a:avLst/>
          </a:prstGeom>
          <a:ln w="12700">
            <a:miter lim="400000"/>
          </a:ln>
        </p:spPr>
      </p:pic>
      <p:grpSp>
        <p:nvGrpSpPr>
          <p:cNvPr id="4" name="Group 3">
            <a:extLst>
              <a:ext uri="{FF2B5EF4-FFF2-40B4-BE49-F238E27FC236}">
                <a16:creationId xmlns:a16="http://schemas.microsoft.com/office/drawing/2014/main" id="{8F4808B0-E351-E140-9D03-22464291F4E4}"/>
              </a:ext>
            </a:extLst>
          </p:cNvPr>
          <p:cNvGrpSpPr/>
          <p:nvPr/>
        </p:nvGrpSpPr>
        <p:grpSpPr>
          <a:xfrm>
            <a:off x="567498" y="2459306"/>
            <a:ext cx="8327911" cy="6828268"/>
            <a:chOff x="7844029" y="91298"/>
            <a:chExt cx="4165040" cy="3415023"/>
          </a:xfrm>
        </p:grpSpPr>
        <p:pic>
          <p:nvPicPr>
            <p:cNvPr id="753" name="Google Shape;160;p6" descr="Google Shape;160;p6"/>
            <p:cNvPicPr>
              <a:picLocks noChangeAspect="1"/>
            </p:cNvPicPr>
            <p:nvPr/>
          </p:nvPicPr>
          <p:blipFill>
            <a:blip r:embed="rId4"/>
            <a:stretch>
              <a:fillRect/>
            </a:stretch>
          </p:blipFill>
          <p:spPr>
            <a:xfrm>
              <a:off x="8070057" y="1263721"/>
              <a:ext cx="520007" cy="345908"/>
            </a:xfrm>
            <a:prstGeom prst="rect">
              <a:avLst/>
            </a:prstGeom>
            <a:ln w="12700">
              <a:miter lim="400000"/>
            </a:ln>
          </p:spPr>
        </p:pic>
        <p:pic>
          <p:nvPicPr>
            <p:cNvPr id="754" name="Google Shape;161;p6" descr="Google Shape;161;p6"/>
            <p:cNvPicPr>
              <a:picLocks noChangeAspect="1"/>
            </p:cNvPicPr>
            <p:nvPr/>
          </p:nvPicPr>
          <p:blipFill>
            <a:blip r:embed="rId5"/>
            <a:stretch>
              <a:fillRect/>
            </a:stretch>
          </p:blipFill>
          <p:spPr>
            <a:xfrm>
              <a:off x="10807333" y="1397283"/>
              <a:ext cx="459743" cy="417266"/>
            </a:xfrm>
            <a:prstGeom prst="rect">
              <a:avLst/>
            </a:prstGeom>
            <a:ln w="12700">
              <a:miter lim="400000"/>
            </a:ln>
          </p:spPr>
        </p:pic>
        <p:pic>
          <p:nvPicPr>
            <p:cNvPr id="755" name="Google Shape;162;p6" descr="Google Shape;162;p6"/>
            <p:cNvPicPr>
              <a:picLocks noChangeAspect="1"/>
            </p:cNvPicPr>
            <p:nvPr/>
          </p:nvPicPr>
          <p:blipFill>
            <a:blip r:embed="rId6"/>
            <a:stretch>
              <a:fillRect/>
            </a:stretch>
          </p:blipFill>
          <p:spPr>
            <a:xfrm>
              <a:off x="10105991" y="1263721"/>
              <a:ext cx="361759" cy="417265"/>
            </a:xfrm>
            <a:prstGeom prst="rect">
              <a:avLst/>
            </a:prstGeom>
            <a:ln w="12700">
              <a:miter lim="400000"/>
            </a:ln>
          </p:spPr>
        </p:pic>
        <p:pic>
          <p:nvPicPr>
            <p:cNvPr id="756" name="Google Shape;163;p6" descr="Google Shape;163;p6"/>
            <p:cNvPicPr>
              <a:picLocks noChangeAspect="1"/>
            </p:cNvPicPr>
            <p:nvPr/>
          </p:nvPicPr>
          <p:blipFill>
            <a:blip r:embed="rId7"/>
            <a:stretch>
              <a:fillRect/>
            </a:stretch>
          </p:blipFill>
          <p:spPr>
            <a:xfrm>
              <a:off x="10329034" y="1927687"/>
              <a:ext cx="413717" cy="417265"/>
            </a:xfrm>
            <a:prstGeom prst="rect">
              <a:avLst/>
            </a:prstGeom>
            <a:ln w="12700">
              <a:miter lim="400000"/>
            </a:ln>
          </p:spPr>
        </p:pic>
        <p:pic>
          <p:nvPicPr>
            <p:cNvPr id="757" name="Google Shape;164;p6" descr="Google Shape;164;p6"/>
            <p:cNvPicPr>
              <a:picLocks noChangeAspect="1"/>
            </p:cNvPicPr>
            <p:nvPr/>
          </p:nvPicPr>
          <p:blipFill>
            <a:blip r:embed="rId8"/>
            <a:stretch>
              <a:fillRect/>
            </a:stretch>
          </p:blipFill>
          <p:spPr>
            <a:xfrm>
              <a:off x="9429155" y="2584541"/>
              <a:ext cx="568741" cy="252173"/>
            </a:xfrm>
            <a:prstGeom prst="rect">
              <a:avLst/>
            </a:prstGeom>
            <a:ln w="12700">
              <a:miter lim="400000"/>
            </a:ln>
          </p:spPr>
        </p:pic>
        <p:pic>
          <p:nvPicPr>
            <p:cNvPr id="758" name="Google Shape;166;p6" descr="Google Shape;166;p6"/>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8928978" y="1351041"/>
              <a:ext cx="680621" cy="198867"/>
            </a:xfrm>
            <a:prstGeom prst="rect">
              <a:avLst/>
            </a:prstGeom>
            <a:ln w="12700">
              <a:miter lim="400000"/>
            </a:ln>
          </p:spPr>
        </p:pic>
        <p:pic>
          <p:nvPicPr>
            <p:cNvPr id="759" name="Google Shape;167;p6" descr="Google Shape;167;p6"/>
            <p:cNvPicPr>
              <a:picLocks noChangeAspect="1"/>
            </p:cNvPicPr>
            <p:nvPr/>
          </p:nvPicPr>
          <p:blipFill>
            <a:blip r:embed="rId10"/>
            <a:stretch>
              <a:fillRect/>
            </a:stretch>
          </p:blipFill>
          <p:spPr>
            <a:xfrm>
              <a:off x="8183645" y="1905298"/>
              <a:ext cx="815970" cy="198867"/>
            </a:xfrm>
            <a:prstGeom prst="rect">
              <a:avLst/>
            </a:prstGeom>
            <a:ln w="12700">
              <a:miter lim="400000"/>
            </a:ln>
          </p:spPr>
        </p:pic>
        <p:pic>
          <p:nvPicPr>
            <p:cNvPr id="760" name="Google Shape;171;p6" descr="Google Shape;171;p6"/>
            <p:cNvPicPr>
              <a:picLocks noChangeAspect="1"/>
            </p:cNvPicPr>
            <p:nvPr/>
          </p:nvPicPr>
          <p:blipFill>
            <a:blip r:embed="rId11"/>
            <a:stretch>
              <a:fillRect/>
            </a:stretch>
          </p:blipFill>
          <p:spPr>
            <a:xfrm>
              <a:off x="11014679" y="2045827"/>
              <a:ext cx="430959" cy="417265"/>
            </a:xfrm>
            <a:prstGeom prst="rect">
              <a:avLst/>
            </a:prstGeom>
            <a:ln w="12700">
              <a:miter lim="400000"/>
            </a:ln>
          </p:spPr>
        </p:pic>
        <p:pic>
          <p:nvPicPr>
            <p:cNvPr id="761" name="Google Shape;172;p6" descr="Google Shape;172;p6"/>
            <p:cNvPicPr>
              <a:picLocks noChangeAspect="1"/>
            </p:cNvPicPr>
            <p:nvPr/>
          </p:nvPicPr>
          <p:blipFill>
            <a:blip r:embed="rId12"/>
            <a:stretch>
              <a:fillRect/>
            </a:stretch>
          </p:blipFill>
          <p:spPr>
            <a:xfrm>
              <a:off x="7844029" y="2860850"/>
              <a:ext cx="769847" cy="192420"/>
            </a:xfrm>
            <a:prstGeom prst="rect">
              <a:avLst/>
            </a:prstGeom>
            <a:ln w="12700">
              <a:miter lim="400000"/>
            </a:ln>
          </p:spPr>
        </p:pic>
        <p:pic>
          <p:nvPicPr>
            <p:cNvPr id="763" name="Google Shape;174;p6" descr="Google Shape;174;p6"/>
            <p:cNvPicPr>
              <a:picLocks noChangeAspect="1"/>
            </p:cNvPicPr>
            <p:nvPr/>
          </p:nvPicPr>
          <p:blipFill>
            <a:blip r:embed="rId13"/>
            <a:stretch>
              <a:fillRect/>
            </a:stretch>
          </p:blipFill>
          <p:spPr>
            <a:xfrm>
              <a:off x="7969715" y="2392616"/>
              <a:ext cx="867755" cy="212148"/>
            </a:xfrm>
            <a:prstGeom prst="rect">
              <a:avLst/>
            </a:prstGeom>
            <a:ln w="12700">
              <a:miter lim="400000"/>
            </a:ln>
          </p:spPr>
        </p:pic>
        <p:pic>
          <p:nvPicPr>
            <p:cNvPr id="764" name="Google Shape;175;p6" descr="Google Shape;175;p6"/>
            <p:cNvPicPr>
              <a:picLocks noChangeAspect="1"/>
            </p:cNvPicPr>
            <p:nvPr/>
          </p:nvPicPr>
          <p:blipFill>
            <a:blip r:embed="rId14"/>
            <a:stretch>
              <a:fillRect/>
            </a:stretch>
          </p:blipFill>
          <p:spPr>
            <a:xfrm>
              <a:off x="9487298" y="1857570"/>
              <a:ext cx="491694" cy="437061"/>
            </a:xfrm>
            <a:prstGeom prst="rect">
              <a:avLst/>
            </a:prstGeom>
            <a:ln w="12700">
              <a:miter lim="400000"/>
            </a:ln>
          </p:spPr>
        </p:pic>
        <p:grpSp>
          <p:nvGrpSpPr>
            <p:cNvPr id="767" name="Google Shape;3073;p446"/>
            <p:cNvGrpSpPr>
              <a:grpSpLocks noChangeAspect="1"/>
            </p:cNvGrpSpPr>
            <p:nvPr/>
          </p:nvGrpSpPr>
          <p:grpSpPr>
            <a:xfrm>
              <a:off x="8360192" y="3094212"/>
              <a:ext cx="459743" cy="412109"/>
              <a:chOff x="0" y="0"/>
              <a:chExt cx="629977" cy="564705"/>
            </a:xfrm>
          </p:grpSpPr>
          <p:sp>
            <p:nvSpPr>
              <p:cNvPr id="765" name="Google Shape;3074;p446"/>
              <p:cNvSpPr/>
              <p:nvPr/>
            </p:nvSpPr>
            <p:spPr>
              <a:xfrm rot="10800000">
                <a:off x="0" y="-1"/>
                <a:ext cx="629978" cy="564706"/>
              </a:xfrm>
              <a:prstGeom prst="ellipse">
                <a:avLst/>
              </a:prstGeom>
              <a:solidFill>
                <a:srgbClr val="2899CA"/>
              </a:solidFill>
              <a:ln w="12700" cap="flat">
                <a:noFill/>
                <a:miter lim="400000"/>
              </a:ln>
              <a:effectLst/>
            </p:spPr>
            <p:txBody>
              <a:bodyPr wrap="square" lIns="121886" tIns="121886" rIns="121886" bIns="121886" numCol="1" anchor="ctr">
                <a:noAutofit/>
              </a:bodyPr>
              <a:lstStyle/>
              <a:p>
                <a:pPr defTabSz="1828343">
                  <a:buClrTx/>
                </a:pPr>
                <a:endParaRPr sz="4799" kern="1200">
                  <a:solidFill>
                    <a:prstClr val="black"/>
                  </a:solidFill>
                  <a:latin typeface="Calibri" panose="020F0502020204030204"/>
                  <a:ea typeface="+mn-ea"/>
                  <a:cs typeface="+mn-cs"/>
                </a:endParaRPr>
              </a:p>
            </p:txBody>
          </p:sp>
          <p:pic>
            <p:nvPicPr>
              <p:cNvPr id="766" name="Google Shape;3075;p446" descr="Google Shape;3075;p446"/>
              <p:cNvPicPr>
                <a:picLocks noChangeAspect="1"/>
              </p:cNvPicPr>
              <p:nvPr/>
            </p:nvPicPr>
            <p:blipFill>
              <a:blip r:embed="rId15"/>
              <a:stretch>
                <a:fillRect/>
              </a:stretch>
            </p:blipFill>
            <p:spPr>
              <a:xfrm>
                <a:off x="70648" y="162023"/>
                <a:ext cx="479179" cy="240745"/>
              </a:xfrm>
              <a:prstGeom prst="rect">
                <a:avLst/>
              </a:prstGeom>
              <a:ln w="12700" cap="flat">
                <a:noFill/>
                <a:miter lim="400000"/>
              </a:ln>
              <a:effectLst/>
            </p:spPr>
          </p:pic>
        </p:grpSp>
        <p:pic>
          <p:nvPicPr>
            <p:cNvPr id="771" name="image166.png" descr="image166.png"/>
            <p:cNvPicPr>
              <a:picLocks noChangeAspect="1"/>
            </p:cNvPicPr>
            <p:nvPr/>
          </p:nvPicPr>
          <p:blipFill>
            <a:blip r:embed="rId16"/>
            <a:stretch>
              <a:fillRect/>
            </a:stretch>
          </p:blipFill>
          <p:spPr>
            <a:xfrm>
              <a:off x="9300569" y="3008596"/>
              <a:ext cx="865151" cy="375111"/>
            </a:xfrm>
            <a:prstGeom prst="rect">
              <a:avLst/>
            </a:prstGeom>
            <a:ln w="12700">
              <a:miter lim="400000"/>
            </a:ln>
          </p:spPr>
        </p:pic>
        <p:sp>
          <p:nvSpPr>
            <p:cNvPr id="773" name="We are globally recognised as leaders throughout the industry"/>
            <p:cNvSpPr txBox="1"/>
            <p:nvPr/>
          </p:nvSpPr>
          <p:spPr>
            <a:xfrm>
              <a:off x="8056853" y="91298"/>
              <a:ext cx="3952216" cy="11080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ctr">
              <a:spAutoFit/>
            </a:bodyPr>
            <a:lstStyle/>
            <a:p>
              <a:pPr defTabSz="1828343">
                <a:buClrTx/>
                <a:defRPr sz="3200">
                  <a:solidFill>
                    <a:srgbClr val="FFFFFF"/>
                  </a:solidFill>
                  <a:latin typeface="Helvetica Neue Light"/>
                  <a:ea typeface="Helvetica Neue Light"/>
                  <a:cs typeface="Helvetica Neue Light"/>
                  <a:sym typeface="Helvetica Neue Light"/>
                </a:defRPr>
              </a:pPr>
              <a:r>
                <a:rPr sz="4799" kern="1200" dirty="0">
                  <a:solidFill>
                    <a:prstClr val="white"/>
                  </a:solidFill>
                  <a:latin typeface="Helvetica Neue Light"/>
                  <a:sym typeface="Helvetica Neue Light"/>
                </a:rPr>
                <a:t>Our customers range from </a:t>
              </a:r>
              <a:r>
                <a:rPr sz="4799" kern="1200" dirty="0">
                  <a:solidFill>
                    <a:srgbClr val="181818"/>
                  </a:solidFill>
                  <a:latin typeface="Helvetica Neue Light"/>
                  <a:sym typeface="Helvetica Neue Light"/>
                </a:rPr>
                <a:t>major brands to nonprofits to U.S</a:t>
              </a:r>
              <a:r>
                <a:rPr sz="4799" kern="1200" dirty="0">
                  <a:solidFill>
                    <a:srgbClr val="FF0000"/>
                  </a:solidFill>
                  <a:latin typeface="Helvetica Neue Light"/>
                  <a:sym typeface="Helvetica Neue Light"/>
                </a:rPr>
                <a:t>. </a:t>
              </a:r>
              <a:r>
                <a:rPr lang="en-US" sz="4799" kern="1200" dirty="0">
                  <a:solidFill>
                    <a:prstClr val="white"/>
                  </a:solidFill>
                  <a:latin typeface="Helvetica Neue Light"/>
                  <a:sym typeface="Helvetica Neue Light"/>
                </a:rPr>
                <a:t>government</a:t>
              </a:r>
              <a:r>
                <a:rPr sz="4799" kern="1200" dirty="0">
                  <a:solidFill>
                    <a:prstClr val="white"/>
                  </a:solidFill>
                  <a:latin typeface="Helvetica Neue Light"/>
                  <a:sym typeface="Helvetica Neue Light"/>
                </a:rPr>
                <a:t> agencies</a:t>
              </a:r>
            </a:p>
          </p:txBody>
        </p:sp>
      </p:grpSp>
      <p:pic>
        <p:nvPicPr>
          <p:cNvPr id="29" name="Image" descr="Image">
            <a:extLst>
              <a:ext uri="{FF2B5EF4-FFF2-40B4-BE49-F238E27FC236}">
                <a16:creationId xmlns:a16="http://schemas.microsoft.com/office/drawing/2014/main" id="{5FA8F59C-0000-6746-B767-2A6CF772B87D}"/>
              </a:ext>
            </a:extLst>
          </p:cNvPr>
          <p:cNvPicPr>
            <a:picLocks noChangeAspect="1"/>
          </p:cNvPicPr>
          <p:nvPr/>
        </p:nvPicPr>
        <p:blipFill>
          <a:blip r:embed="rId17" cstate="hqprint">
            <a:extLst>
              <a:ext uri="{28A0092B-C50C-407E-A947-70E740481C1C}">
                <a14:useLocalDpi xmlns:a14="http://schemas.microsoft.com/office/drawing/2010/main"/>
              </a:ext>
            </a:extLst>
          </a:blip>
          <a:stretch>
            <a:fillRect/>
          </a:stretch>
        </p:blipFill>
        <p:spPr>
          <a:xfrm>
            <a:off x="771199" y="890598"/>
            <a:ext cx="6645177" cy="1152332"/>
          </a:xfrm>
          <a:prstGeom prst="rect">
            <a:avLst/>
          </a:prstGeom>
          <a:ln w="12700">
            <a:miter lim="400000"/>
          </a:ln>
        </p:spPr>
      </p:pic>
      <p:grpSp>
        <p:nvGrpSpPr>
          <p:cNvPr id="35" name="Group">
            <a:extLst>
              <a:ext uri="{FF2B5EF4-FFF2-40B4-BE49-F238E27FC236}">
                <a16:creationId xmlns:a16="http://schemas.microsoft.com/office/drawing/2014/main" id="{75D3D174-903F-B540-96A7-D90DFB1BFF1D}"/>
              </a:ext>
            </a:extLst>
          </p:cNvPr>
          <p:cNvGrpSpPr/>
          <p:nvPr/>
        </p:nvGrpSpPr>
        <p:grpSpPr>
          <a:xfrm>
            <a:off x="16443396" y="1276154"/>
            <a:ext cx="7018718" cy="6684851"/>
            <a:chOff x="0" y="0"/>
            <a:chExt cx="8075669" cy="8266911"/>
          </a:xfrm>
        </p:grpSpPr>
        <p:sp>
          <p:nvSpPr>
            <p:cNvPr id="36" name="Rectangle">
              <a:extLst>
                <a:ext uri="{FF2B5EF4-FFF2-40B4-BE49-F238E27FC236}">
                  <a16:creationId xmlns:a16="http://schemas.microsoft.com/office/drawing/2014/main" id="{91ED3A79-484A-D042-824D-936A2ABC705E}"/>
                </a:ext>
              </a:extLst>
            </p:cNvPr>
            <p:cNvSpPr/>
            <p:nvPr/>
          </p:nvSpPr>
          <p:spPr>
            <a:xfrm>
              <a:off x="0" y="0"/>
              <a:ext cx="8075670" cy="8266912"/>
            </a:xfrm>
            <a:prstGeom prst="rect">
              <a:avLst/>
            </a:prstGeom>
            <a:solidFill>
              <a:srgbClr val="FFFFFF"/>
            </a:solidFill>
            <a:ln w="12700" cap="flat">
              <a:noFill/>
              <a:miter lim="400000"/>
            </a:ln>
            <a:effectLst>
              <a:outerShdw blurRad="241300" dist="25400" dir="5400000" rotWithShape="0">
                <a:srgbClr val="000000">
                  <a:alpha val="18664"/>
                </a:srgbClr>
              </a:outerShdw>
            </a:effectLst>
          </p:spPr>
          <p:txBody>
            <a:bodyPr wrap="square" lIns="50787" tIns="50787" rIns="50787" bIns="50787" numCol="1" anchor="ctr">
              <a:noAutofit/>
            </a:bodyPr>
            <a:lstStyle/>
            <a:p>
              <a:pPr defTabSz="825274">
                <a:buClrTx/>
                <a:defRPr sz="3200">
                  <a:solidFill>
                    <a:srgbClr val="FFFFFF"/>
                  </a:solidFill>
                  <a:latin typeface="Helvetica Neue Medium"/>
                  <a:ea typeface="Helvetica Neue Medium"/>
                  <a:cs typeface="Helvetica Neue Medium"/>
                  <a:sym typeface="Helvetica Neue Medium"/>
                </a:defRPr>
              </a:pPr>
              <a:endParaRPr sz="3199" kern="1200">
                <a:solidFill>
                  <a:srgbClr val="FFFFFF"/>
                </a:solidFill>
                <a:latin typeface="Helvetica Neue Medium"/>
                <a:sym typeface="Helvetica Neue Medium"/>
              </a:endParaRPr>
            </a:p>
          </p:txBody>
        </p:sp>
        <p:pic>
          <p:nvPicPr>
            <p:cNvPr id="37" name="Image" descr="Image">
              <a:extLst>
                <a:ext uri="{FF2B5EF4-FFF2-40B4-BE49-F238E27FC236}">
                  <a16:creationId xmlns:a16="http://schemas.microsoft.com/office/drawing/2014/main" id="{ADB45C2A-5197-284F-8328-F2D70104E526}"/>
                </a:ext>
              </a:extLst>
            </p:cNvPr>
            <p:cNvPicPr>
              <a:picLocks noChangeAspect="1"/>
            </p:cNvPicPr>
            <p:nvPr/>
          </p:nvPicPr>
          <p:blipFill>
            <a:blip r:embed="rId18" cstate="hqprint">
              <a:extLst>
                <a:ext uri="{28A0092B-C50C-407E-A947-70E740481C1C}">
                  <a14:useLocalDpi xmlns:a14="http://schemas.microsoft.com/office/drawing/2010/main"/>
                </a:ext>
              </a:extLst>
            </a:blip>
            <a:stretch>
              <a:fillRect/>
            </a:stretch>
          </p:blipFill>
          <p:spPr>
            <a:xfrm>
              <a:off x="426189" y="551514"/>
              <a:ext cx="7094076" cy="7163884"/>
            </a:xfrm>
            <a:prstGeom prst="rect">
              <a:avLst/>
            </a:prstGeom>
            <a:ln w="12700" cap="flat">
              <a:noFill/>
              <a:miter lim="400000"/>
            </a:ln>
            <a:effectLst/>
          </p:spPr>
        </p:pic>
      </p:grpSp>
      <p:sp>
        <p:nvSpPr>
          <p:cNvPr id="38" name="Six-time Gartner Magic Quadrant Leader for Global Digital Agencies">
            <a:extLst>
              <a:ext uri="{FF2B5EF4-FFF2-40B4-BE49-F238E27FC236}">
                <a16:creationId xmlns:a16="http://schemas.microsoft.com/office/drawing/2014/main" id="{4BA955E1-9BDC-3C47-9395-D4B4505FF11E}"/>
              </a:ext>
            </a:extLst>
          </p:cNvPr>
          <p:cNvSpPr txBox="1"/>
          <p:nvPr/>
        </p:nvSpPr>
        <p:spPr>
          <a:xfrm>
            <a:off x="19286152" y="146253"/>
            <a:ext cx="3921363" cy="7627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787" tIns="50787" rIns="50787" bIns="50787" anchor="ctr">
            <a:spAutoFit/>
          </a:bodyPr>
          <a:lstStyle>
            <a:lvl1pPr algn="l" defTabSz="457200">
              <a:lnSpc>
                <a:spcPct val="110000"/>
              </a:lnSpc>
              <a:defRPr sz="2000" spc="-19">
                <a:solidFill>
                  <a:srgbClr val="181818"/>
                </a:solidFill>
              </a:defRPr>
            </a:lvl1pPr>
          </a:lstStyle>
          <a:p>
            <a:pPr defTabSz="914171">
              <a:buClrTx/>
            </a:pPr>
            <a:r>
              <a:rPr kern="1200" spc="-38" dirty="0">
                <a:latin typeface="Calibri" panose="020F0502020204030204"/>
                <a:ea typeface="+mn-ea"/>
                <a:cs typeface="+mn-cs"/>
              </a:rPr>
              <a:t>Six-time Gartner Magic Quadrant Leader for Global Digital Agencies</a:t>
            </a:r>
          </a:p>
        </p:txBody>
      </p:sp>
      <p:pic>
        <p:nvPicPr>
          <p:cNvPr id="39" name="Image" descr="Image">
            <a:extLst>
              <a:ext uri="{FF2B5EF4-FFF2-40B4-BE49-F238E27FC236}">
                <a16:creationId xmlns:a16="http://schemas.microsoft.com/office/drawing/2014/main" id="{E9C61ED5-223C-A34F-8B67-9F0FBBD4C59D}"/>
              </a:ext>
            </a:extLst>
          </p:cNvPr>
          <p:cNvPicPr>
            <a:picLocks noChangeAspect="1"/>
          </p:cNvPicPr>
          <p:nvPr/>
        </p:nvPicPr>
        <p:blipFill>
          <a:blip r:embed="rId19"/>
          <a:stretch>
            <a:fillRect/>
          </a:stretch>
        </p:blipFill>
        <p:spPr>
          <a:xfrm>
            <a:off x="17241357" y="346465"/>
            <a:ext cx="1598480" cy="362324"/>
          </a:xfrm>
          <a:prstGeom prst="rect">
            <a:avLst/>
          </a:prstGeom>
          <a:ln w="12700">
            <a:miter lim="400000"/>
          </a:ln>
        </p:spPr>
      </p:pic>
      <p:sp>
        <p:nvSpPr>
          <p:cNvPr id="41" name="We are a global agency that delivers digital tranformation">
            <a:extLst>
              <a:ext uri="{FF2B5EF4-FFF2-40B4-BE49-F238E27FC236}">
                <a16:creationId xmlns:a16="http://schemas.microsoft.com/office/drawing/2014/main" id="{32507888-F368-534A-B981-AFF016414A4F}"/>
              </a:ext>
            </a:extLst>
          </p:cNvPr>
          <p:cNvSpPr txBox="1"/>
          <p:nvPr/>
        </p:nvSpPr>
        <p:spPr>
          <a:xfrm>
            <a:off x="10011207" y="2937575"/>
            <a:ext cx="5949476" cy="3311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787" tIns="50787" rIns="50787" bIns="50787" anchor="ctr">
            <a:spAutoFit/>
          </a:bodyPr>
          <a:lstStyle/>
          <a:p>
            <a:pPr defTabSz="457074">
              <a:lnSpc>
                <a:spcPct val="110000"/>
              </a:lnSpc>
              <a:buClrTx/>
              <a:defRPr sz="8100" spc="-81">
                <a:solidFill>
                  <a:srgbClr val="181818"/>
                </a:solidFill>
              </a:defRPr>
            </a:pPr>
            <a:r>
              <a:rPr sz="4799" kern="1200" spc="-162" dirty="0">
                <a:solidFill>
                  <a:srgbClr val="181818"/>
                </a:solidFill>
                <a:latin typeface="Calibri" panose="020F0502020204030204"/>
                <a:ea typeface="+mn-ea"/>
                <a:cs typeface="+mn-cs"/>
              </a:rPr>
              <a:t>We are a global agency that delivers</a:t>
            </a:r>
            <a:r>
              <a:rPr lang="en-US" sz="4799" kern="1200" spc="-162" dirty="0">
                <a:solidFill>
                  <a:srgbClr val="181818"/>
                </a:solidFill>
                <a:latin typeface="Calibri" panose="020F0502020204030204"/>
                <a:ea typeface="+mn-ea"/>
                <a:cs typeface="+mn-cs"/>
              </a:rPr>
              <a:t> experience-driven</a:t>
            </a:r>
            <a:r>
              <a:rPr sz="4799" kern="1200" spc="-162" dirty="0">
                <a:solidFill>
                  <a:srgbClr val="181818"/>
                </a:solidFill>
                <a:latin typeface="Calibri" panose="020F0502020204030204"/>
                <a:ea typeface="+mn-ea"/>
                <a:cs typeface="+mn-cs"/>
              </a:rPr>
              <a:t> </a:t>
            </a:r>
            <a:r>
              <a:rPr sz="4799" b="1" kern="1200" spc="-162" dirty="0">
                <a:solidFill>
                  <a:srgbClr val="D94E23"/>
                </a:solidFill>
                <a:latin typeface="Calibri" panose="020F0502020204030204"/>
                <a:ea typeface="+mn-ea"/>
                <a:cs typeface="+mn-cs"/>
              </a:rPr>
              <a:t>digital tran</a:t>
            </a:r>
            <a:r>
              <a:rPr lang="en-US" sz="4799" b="1" kern="1200" spc="-162" dirty="0">
                <a:solidFill>
                  <a:srgbClr val="D94E23"/>
                </a:solidFill>
                <a:latin typeface="Calibri" panose="020F0502020204030204"/>
                <a:ea typeface="+mn-ea"/>
                <a:cs typeface="+mn-cs"/>
              </a:rPr>
              <a:t>s</a:t>
            </a:r>
            <a:r>
              <a:rPr sz="4799" b="1" kern="1200" spc="-162" dirty="0">
                <a:solidFill>
                  <a:srgbClr val="D94E23"/>
                </a:solidFill>
                <a:latin typeface="Calibri" panose="020F0502020204030204"/>
                <a:ea typeface="+mn-ea"/>
                <a:cs typeface="+mn-cs"/>
              </a:rPr>
              <a:t>formation</a:t>
            </a:r>
          </a:p>
        </p:txBody>
      </p:sp>
      <p:sp>
        <p:nvSpPr>
          <p:cNvPr id="42" name="85">
            <a:extLst>
              <a:ext uri="{FF2B5EF4-FFF2-40B4-BE49-F238E27FC236}">
                <a16:creationId xmlns:a16="http://schemas.microsoft.com/office/drawing/2014/main" id="{157D1EA7-BB3C-6047-9998-A4A3D673B3C8}"/>
              </a:ext>
            </a:extLst>
          </p:cNvPr>
          <p:cNvSpPr txBox="1"/>
          <p:nvPr/>
        </p:nvSpPr>
        <p:spPr>
          <a:xfrm>
            <a:off x="9642485" y="8754762"/>
            <a:ext cx="2527552" cy="841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787" tIns="50787" rIns="50787" bIns="50787" anchor="ctr">
            <a:spAutoFit/>
          </a:bodyPr>
          <a:lstStyle>
            <a:lvl1pPr algn="l" defTabSz="457200">
              <a:defRPr sz="6600" spc="132">
                <a:solidFill>
                  <a:srgbClr val="B70D24"/>
                </a:solidFill>
              </a:defRPr>
            </a:lvl1pPr>
          </a:lstStyle>
          <a:p>
            <a:pPr algn="ctr" defTabSz="914171">
              <a:buClrTx/>
            </a:pPr>
            <a:r>
              <a:rPr sz="4799" kern="1200" spc="264">
                <a:latin typeface="Calibri" panose="020F0502020204030204"/>
                <a:ea typeface="+mn-ea"/>
                <a:cs typeface="+mn-cs"/>
              </a:rPr>
              <a:t>85</a:t>
            </a:r>
          </a:p>
        </p:txBody>
      </p:sp>
      <p:sp>
        <p:nvSpPr>
          <p:cNvPr id="43" name="Offices Globally">
            <a:extLst>
              <a:ext uri="{FF2B5EF4-FFF2-40B4-BE49-F238E27FC236}">
                <a16:creationId xmlns:a16="http://schemas.microsoft.com/office/drawing/2014/main" id="{EDB2F022-5599-4B41-8C92-1DA88E59FC56}"/>
              </a:ext>
            </a:extLst>
          </p:cNvPr>
          <p:cNvSpPr txBox="1"/>
          <p:nvPr/>
        </p:nvSpPr>
        <p:spPr>
          <a:xfrm>
            <a:off x="9642485" y="9556047"/>
            <a:ext cx="2527552" cy="68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787" tIns="50787" rIns="50787" bIns="50787" anchor="ctr">
            <a:spAutoFit/>
          </a:bodyPr>
          <a:lstStyle>
            <a:lvl1pPr algn="l" defTabSz="457200">
              <a:lnSpc>
                <a:spcPct val="160000"/>
              </a:lnSpc>
              <a:defRPr sz="1600">
                <a:solidFill>
                  <a:srgbClr val="181818"/>
                </a:solidFill>
              </a:defRPr>
            </a:lvl1pPr>
          </a:lstStyle>
          <a:p>
            <a:pPr algn="ctr" defTabSz="914171">
              <a:buClrTx/>
            </a:pPr>
            <a:r>
              <a:rPr sz="2665" kern="1200" dirty="0">
                <a:latin typeface="Calibri" panose="020F0502020204030204"/>
                <a:ea typeface="+mn-ea"/>
                <a:cs typeface="+mn-cs"/>
              </a:rPr>
              <a:t>Offices Globally</a:t>
            </a:r>
          </a:p>
        </p:txBody>
      </p:sp>
      <p:sp>
        <p:nvSpPr>
          <p:cNvPr id="44" name="45">
            <a:extLst>
              <a:ext uri="{FF2B5EF4-FFF2-40B4-BE49-F238E27FC236}">
                <a16:creationId xmlns:a16="http://schemas.microsoft.com/office/drawing/2014/main" id="{197DCD5D-91E0-C049-8BD0-73FF13CF7F4B}"/>
              </a:ext>
            </a:extLst>
          </p:cNvPr>
          <p:cNvSpPr txBox="1"/>
          <p:nvPr/>
        </p:nvSpPr>
        <p:spPr>
          <a:xfrm>
            <a:off x="12527484" y="8754762"/>
            <a:ext cx="2527552" cy="841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787" tIns="50787" rIns="50787" bIns="50787" anchor="ctr">
            <a:spAutoFit/>
          </a:bodyPr>
          <a:lstStyle>
            <a:lvl1pPr algn="l" defTabSz="457200">
              <a:defRPr sz="6600" spc="132">
                <a:solidFill>
                  <a:srgbClr val="B70D24"/>
                </a:solidFill>
              </a:defRPr>
            </a:lvl1pPr>
          </a:lstStyle>
          <a:p>
            <a:pPr algn="ctr" defTabSz="914171">
              <a:buClrTx/>
            </a:pPr>
            <a:r>
              <a:rPr sz="4799" kern="1200" spc="264">
                <a:latin typeface="Calibri" panose="020F0502020204030204"/>
                <a:ea typeface="+mn-ea"/>
                <a:cs typeface="+mn-cs"/>
              </a:rPr>
              <a:t>45</a:t>
            </a:r>
          </a:p>
        </p:txBody>
      </p:sp>
      <p:sp>
        <p:nvSpPr>
          <p:cNvPr id="45" name="Countries">
            <a:extLst>
              <a:ext uri="{FF2B5EF4-FFF2-40B4-BE49-F238E27FC236}">
                <a16:creationId xmlns:a16="http://schemas.microsoft.com/office/drawing/2014/main" id="{D7ECC34B-EBB4-704A-A2E0-0B050959AA77}"/>
              </a:ext>
            </a:extLst>
          </p:cNvPr>
          <p:cNvSpPr txBox="1"/>
          <p:nvPr/>
        </p:nvSpPr>
        <p:spPr>
          <a:xfrm>
            <a:off x="12527484" y="9556047"/>
            <a:ext cx="2527552" cy="68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787" tIns="50787" rIns="50787" bIns="50787" anchor="ctr">
            <a:spAutoFit/>
          </a:bodyPr>
          <a:lstStyle>
            <a:lvl1pPr algn="l" defTabSz="457200">
              <a:lnSpc>
                <a:spcPct val="160000"/>
              </a:lnSpc>
              <a:defRPr sz="1600">
                <a:solidFill>
                  <a:srgbClr val="181818"/>
                </a:solidFill>
              </a:defRPr>
            </a:lvl1pPr>
          </a:lstStyle>
          <a:p>
            <a:pPr algn="ctr" defTabSz="914171">
              <a:buClrTx/>
            </a:pPr>
            <a:r>
              <a:rPr sz="2665" kern="1200" dirty="0">
                <a:latin typeface="Calibri" panose="020F0502020204030204"/>
                <a:ea typeface="+mn-ea"/>
                <a:cs typeface="+mn-cs"/>
              </a:rPr>
              <a:t>Countries</a:t>
            </a:r>
          </a:p>
        </p:txBody>
      </p:sp>
      <p:sp>
        <p:nvSpPr>
          <p:cNvPr id="46" name="6500+">
            <a:extLst>
              <a:ext uri="{FF2B5EF4-FFF2-40B4-BE49-F238E27FC236}">
                <a16:creationId xmlns:a16="http://schemas.microsoft.com/office/drawing/2014/main" id="{5BBE50DB-E853-B145-B59B-5B4AC060015A}"/>
              </a:ext>
            </a:extLst>
          </p:cNvPr>
          <p:cNvSpPr txBox="1"/>
          <p:nvPr/>
        </p:nvSpPr>
        <p:spPr>
          <a:xfrm>
            <a:off x="14573426" y="8785313"/>
            <a:ext cx="2893990" cy="841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787" tIns="50787" rIns="50787" bIns="50787" anchor="ctr">
            <a:spAutoFit/>
          </a:bodyPr>
          <a:lstStyle>
            <a:lvl1pPr algn="l" defTabSz="457200">
              <a:defRPr sz="6600" spc="132">
                <a:solidFill>
                  <a:srgbClr val="B70D24"/>
                </a:solidFill>
              </a:defRPr>
            </a:lvl1pPr>
          </a:lstStyle>
          <a:p>
            <a:pPr algn="ctr" defTabSz="914171">
              <a:buClrTx/>
            </a:pPr>
            <a:r>
              <a:rPr sz="4799" kern="1200" spc="264" dirty="0">
                <a:latin typeface="Calibri" panose="020F0502020204030204"/>
                <a:ea typeface="+mn-ea"/>
                <a:cs typeface="+mn-cs"/>
              </a:rPr>
              <a:t>6500+</a:t>
            </a:r>
          </a:p>
        </p:txBody>
      </p:sp>
      <p:sp>
        <p:nvSpPr>
          <p:cNvPr id="47" name="People">
            <a:extLst>
              <a:ext uri="{FF2B5EF4-FFF2-40B4-BE49-F238E27FC236}">
                <a16:creationId xmlns:a16="http://schemas.microsoft.com/office/drawing/2014/main" id="{DDEA988F-F65F-4942-B751-617607286DB4}"/>
              </a:ext>
            </a:extLst>
          </p:cNvPr>
          <p:cNvSpPr txBox="1"/>
          <p:nvPr/>
        </p:nvSpPr>
        <p:spPr>
          <a:xfrm>
            <a:off x="15037334" y="9556045"/>
            <a:ext cx="2527556" cy="68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787" tIns="50787" rIns="50787" bIns="50787" anchor="ctr">
            <a:spAutoFit/>
          </a:bodyPr>
          <a:lstStyle>
            <a:lvl1pPr algn="l" defTabSz="457200">
              <a:lnSpc>
                <a:spcPct val="160000"/>
              </a:lnSpc>
              <a:defRPr sz="1600">
                <a:solidFill>
                  <a:srgbClr val="181818"/>
                </a:solidFill>
              </a:defRPr>
            </a:lvl1pPr>
          </a:lstStyle>
          <a:p>
            <a:pPr algn="ctr" defTabSz="914171">
              <a:buClrTx/>
            </a:pPr>
            <a:r>
              <a:rPr sz="2665" kern="1200">
                <a:latin typeface="Calibri" panose="020F0502020204030204"/>
                <a:ea typeface="+mn-ea"/>
                <a:cs typeface="+mn-cs"/>
              </a:rPr>
              <a:t>People</a:t>
            </a:r>
          </a:p>
        </p:txBody>
      </p:sp>
      <p:sp>
        <p:nvSpPr>
          <p:cNvPr id="48" name="300+">
            <a:extLst>
              <a:ext uri="{FF2B5EF4-FFF2-40B4-BE49-F238E27FC236}">
                <a16:creationId xmlns:a16="http://schemas.microsoft.com/office/drawing/2014/main" id="{217D5F1B-EC71-3F43-B0D1-9525A937DF1F}"/>
              </a:ext>
            </a:extLst>
          </p:cNvPr>
          <p:cNvSpPr txBox="1"/>
          <p:nvPr/>
        </p:nvSpPr>
        <p:spPr>
          <a:xfrm>
            <a:off x="17813037" y="8754765"/>
            <a:ext cx="2527556" cy="841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787" tIns="50787" rIns="50787" bIns="50787" anchor="ctr">
            <a:spAutoFit/>
          </a:bodyPr>
          <a:lstStyle>
            <a:lvl1pPr algn="l" defTabSz="457200">
              <a:defRPr sz="6600" spc="132">
                <a:solidFill>
                  <a:srgbClr val="B70D24"/>
                </a:solidFill>
              </a:defRPr>
            </a:lvl1pPr>
          </a:lstStyle>
          <a:p>
            <a:pPr algn="ctr" defTabSz="914171">
              <a:buClrTx/>
            </a:pPr>
            <a:r>
              <a:rPr sz="4799" kern="1200" spc="264" dirty="0">
                <a:latin typeface="Calibri" panose="020F0502020204030204"/>
                <a:ea typeface="+mn-ea"/>
                <a:cs typeface="+mn-cs"/>
              </a:rPr>
              <a:t>300+</a:t>
            </a:r>
          </a:p>
        </p:txBody>
      </p:sp>
      <p:sp>
        <p:nvSpPr>
          <p:cNvPr id="49" name="Awards">
            <a:extLst>
              <a:ext uri="{FF2B5EF4-FFF2-40B4-BE49-F238E27FC236}">
                <a16:creationId xmlns:a16="http://schemas.microsoft.com/office/drawing/2014/main" id="{725603C8-29CE-944B-ABFE-3917D446B719}"/>
              </a:ext>
            </a:extLst>
          </p:cNvPr>
          <p:cNvSpPr txBox="1"/>
          <p:nvPr/>
        </p:nvSpPr>
        <p:spPr>
          <a:xfrm>
            <a:off x="17979192" y="9597088"/>
            <a:ext cx="2527556" cy="68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787" tIns="50787" rIns="50787" bIns="50787" anchor="ctr">
            <a:spAutoFit/>
          </a:bodyPr>
          <a:lstStyle>
            <a:lvl1pPr algn="l" defTabSz="457200">
              <a:lnSpc>
                <a:spcPct val="160000"/>
              </a:lnSpc>
              <a:defRPr sz="1600">
                <a:solidFill>
                  <a:srgbClr val="181818"/>
                </a:solidFill>
              </a:defRPr>
            </a:lvl1pPr>
          </a:lstStyle>
          <a:p>
            <a:pPr algn="ctr" defTabSz="914171">
              <a:buClrTx/>
            </a:pPr>
            <a:r>
              <a:rPr sz="2665" kern="1200" dirty="0">
                <a:latin typeface="Calibri" panose="020F0502020204030204"/>
                <a:ea typeface="+mn-ea"/>
                <a:cs typeface="+mn-cs"/>
              </a:rPr>
              <a:t>Awards</a:t>
            </a:r>
          </a:p>
        </p:txBody>
      </p:sp>
      <p:sp>
        <p:nvSpPr>
          <p:cNvPr id="50" name="Top 10 Innovation Agency, strong performer in The Digital Experience Service Providers, 2017 and a Leader in Commerce Specialist Service Providers, 2018">
            <a:extLst>
              <a:ext uri="{FF2B5EF4-FFF2-40B4-BE49-F238E27FC236}">
                <a16:creationId xmlns:a16="http://schemas.microsoft.com/office/drawing/2014/main" id="{2035A279-1227-E543-8115-05B4C20D22B1}"/>
              </a:ext>
            </a:extLst>
          </p:cNvPr>
          <p:cNvSpPr txBox="1"/>
          <p:nvPr/>
        </p:nvSpPr>
        <p:spPr>
          <a:xfrm>
            <a:off x="9774729" y="11320675"/>
            <a:ext cx="3336193" cy="1677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787" tIns="50787" rIns="50787" bIns="50787" anchor="ctr">
            <a:spAutoFit/>
          </a:bodyPr>
          <a:lstStyle>
            <a:lvl1pPr algn="l" defTabSz="457200">
              <a:lnSpc>
                <a:spcPct val="130000"/>
              </a:lnSpc>
              <a:defRPr sz="1600" spc="-16">
                <a:solidFill>
                  <a:srgbClr val="181818"/>
                </a:solidFill>
              </a:defRPr>
            </a:lvl1pPr>
          </a:lstStyle>
          <a:p>
            <a:pPr defTabSz="914171">
              <a:buClrTx/>
            </a:pPr>
            <a:r>
              <a:rPr kern="1200" spc="-32">
                <a:latin typeface="Calibri" panose="020F0502020204030204"/>
                <a:ea typeface="+mn-ea"/>
                <a:cs typeface="+mn-cs"/>
              </a:rPr>
              <a:t>Top 10 Innovation Agency, strong performer in The Digital Experience Service Providers, 2017 and a Leader in Commerce Specialist Service Providers, 2018</a:t>
            </a:r>
          </a:p>
        </p:txBody>
      </p:sp>
      <p:pic>
        <p:nvPicPr>
          <p:cNvPr id="51" name="Image" descr="Image">
            <a:extLst>
              <a:ext uri="{FF2B5EF4-FFF2-40B4-BE49-F238E27FC236}">
                <a16:creationId xmlns:a16="http://schemas.microsoft.com/office/drawing/2014/main" id="{FFEDF2E2-4631-E54C-B80B-7D78D1F29759}"/>
              </a:ext>
            </a:extLst>
          </p:cNvPr>
          <p:cNvPicPr>
            <a:picLocks noChangeAspect="1"/>
          </p:cNvPicPr>
          <p:nvPr/>
        </p:nvPicPr>
        <p:blipFill>
          <a:blip r:embed="rId20"/>
          <a:stretch>
            <a:fillRect/>
          </a:stretch>
        </p:blipFill>
        <p:spPr>
          <a:xfrm>
            <a:off x="9845917" y="10633134"/>
            <a:ext cx="2609256" cy="411989"/>
          </a:xfrm>
          <a:prstGeom prst="rect">
            <a:avLst/>
          </a:prstGeom>
          <a:ln w="12700">
            <a:miter lim="400000"/>
          </a:ln>
        </p:spPr>
      </p:pic>
      <p:sp>
        <p:nvSpPr>
          <p:cNvPr id="52" name="Named as one of the Top Ten Most Innovative Companies in AR and VR">
            <a:extLst>
              <a:ext uri="{FF2B5EF4-FFF2-40B4-BE49-F238E27FC236}">
                <a16:creationId xmlns:a16="http://schemas.microsoft.com/office/drawing/2014/main" id="{B4A84CC2-A241-4740-A6C0-D014EA0C871D}"/>
              </a:ext>
            </a:extLst>
          </p:cNvPr>
          <p:cNvSpPr txBox="1"/>
          <p:nvPr/>
        </p:nvSpPr>
        <p:spPr>
          <a:xfrm>
            <a:off x="13727633" y="11505406"/>
            <a:ext cx="3134302" cy="7168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787" tIns="50787" rIns="50787" bIns="50787" anchor="ctr">
            <a:spAutoFit/>
          </a:bodyPr>
          <a:lstStyle>
            <a:lvl1pPr algn="l" defTabSz="457200">
              <a:lnSpc>
                <a:spcPct val="130000"/>
              </a:lnSpc>
              <a:defRPr sz="1600">
                <a:solidFill>
                  <a:srgbClr val="000000"/>
                </a:solidFill>
              </a:defRPr>
            </a:lvl1pPr>
          </a:lstStyle>
          <a:p>
            <a:pPr defTabSz="914171">
              <a:buClrTx/>
            </a:pPr>
            <a:r>
              <a:rPr kern="1200">
                <a:latin typeface="Calibri" panose="020F0502020204030204"/>
                <a:ea typeface="+mn-ea"/>
                <a:cs typeface="+mn-cs"/>
              </a:rPr>
              <a:t>Named as one of the Top Ten Most Innovative Companies in AR and VR</a:t>
            </a:r>
          </a:p>
        </p:txBody>
      </p:sp>
      <p:sp>
        <p:nvSpPr>
          <p:cNvPr id="53" name="Named Digital Innovation Agency Network EMEA 2018 and Digital Network of the Year six times out of the last eight years in Asia">
            <a:extLst>
              <a:ext uri="{FF2B5EF4-FFF2-40B4-BE49-F238E27FC236}">
                <a16:creationId xmlns:a16="http://schemas.microsoft.com/office/drawing/2014/main" id="{ADCA0661-A6CA-E142-8C41-29113A5AF69A}"/>
              </a:ext>
            </a:extLst>
          </p:cNvPr>
          <p:cNvSpPr txBox="1"/>
          <p:nvPr/>
        </p:nvSpPr>
        <p:spPr>
          <a:xfrm>
            <a:off x="17528175" y="11333023"/>
            <a:ext cx="3336193" cy="13570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787" tIns="50787" rIns="50787" bIns="50787" anchor="ctr">
            <a:spAutoFit/>
          </a:bodyPr>
          <a:lstStyle>
            <a:lvl1pPr algn="l" defTabSz="457200">
              <a:lnSpc>
                <a:spcPct val="130000"/>
              </a:lnSpc>
              <a:defRPr sz="1600" spc="-16">
                <a:solidFill>
                  <a:srgbClr val="181818"/>
                </a:solidFill>
              </a:defRPr>
            </a:lvl1pPr>
          </a:lstStyle>
          <a:p>
            <a:pPr defTabSz="914171">
              <a:buClrTx/>
            </a:pPr>
            <a:r>
              <a:rPr kern="1200" spc="-32" dirty="0">
                <a:latin typeface="Calibri" panose="020F0502020204030204"/>
                <a:ea typeface="+mn-ea"/>
                <a:cs typeface="+mn-cs"/>
              </a:rPr>
              <a:t>Named Digital Innovation Agency Network EMEA 2018 and Digital Network of the Year six times out of the last eight years in Asia</a:t>
            </a:r>
          </a:p>
        </p:txBody>
      </p:sp>
      <p:pic>
        <p:nvPicPr>
          <p:cNvPr id="54" name="Image" descr="Image">
            <a:extLst>
              <a:ext uri="{FF2B5EF4-FFF2-40B4-BE49-F238E27FC236}">
                <a16:creationId xmlns:a16="http://schemas.microsoft.com/office/drawing/2014/main" id="{11F4358A-6A1D-6446-93C3-020BF3F33641}"/>
              </a:ext>
            </a:extLst>
          </p:cNvPr>
          <p:cNvPicPr>
            <a:picLocks noChangeAspect="1"/>
          </p:cNvPicPr>
          <p:nvPr/>
        </p:nvPicPr>
        <p:blipFill>
          <a:blip r:embed="rId21"/>
          <a:stretch>
            <a:fillRect/>
          </a:stretch>
        </p:blipFill>
        <p:spPr>
          <a:xfrm>
            <a:off x="13748035" y="10602275"/>
            <a:ext cx="2685436" cy="526015"/>
          </a:xfrm>
          <a:prstGeom prst="rect">
            <a:avLst/>
          </a:prstGeom>
          <a:ln w="12700">
            <a:miter lim="400000"/>
          </a:ln>
        </p:spPr>
      </p:pic>
      <p:pic>
        <p:nvPicPr>
          <p:cNvPr id="55" name="Image" descr="Image">
            <a:extLst>
              <a:ext uri="{FF2B5EF4-FFF2-40B4-BE49-F238E27FC236}">
                <a16:creationId xmlns:a16="http://schemas.microsoft.com/office/drawing/2014/main" id="{8D0F8FCA-5656-BF4C-B013-881406333919}"/>
              </a:ext>
            </a:extLst>
          </p:cNvPr>
          <p:cNvPicPr>
            <a:picLocks noChangeAspect="1"/>
          </p:cNvPicPr>
          <p:nvPr/>
        </p:nvPicPr>
        <p:blipFill>
          <a:blip r:embed="rId22"/>
          <a:stretch>
            <a:fillRect/>
          </a:stretch>
        </p:blipFill>
        <p:spPr>
          <a:xfrm>
            <a:off x="17599366" y="10575364"/>
            <a:ext cx="2486928" cy="527533"/>
          </a:xfrm>
          <a:prstGeom prst="rect">
            <a:avLst/>
          </a:prstGeom>
          <a:ln w="12700">
            <a:miter lim="400000"/>
          </a:ln>
        </p:spPr>
      </p:pic>
      <p:sp>
        <p:nvSpPr>
          <p:cNvPr id="56" name="We’re part of the Dentsu Aegis Network">
            <a:extLst>
              <a:ext uri="{FF2B5EF4-FFF2-40B4-BE49-F238E27FC236}">
                <a16:creationId xmlns:a16="http://schemas.microsoft.com/office/drawing/2014/main" id="{09850B61-6F72-594F-9056-6C809054DA73}"/>
              </a:ext>
            </a:extLst>
          </p:cNvPr>
          <p:cNvSpPr txBox="1"/>
          <p:nvPr/>
        </p:nvSpPr>
        <p:spPr>
          <a:xfrm>
            <a:off x="10011207" y="2229911"/>
            <a:ext cx="6530485" cy="6268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787" tIns="50787" rIns="50787" bIns="50787" anchor="ctr">
            <a:spAutoFit/>
          </a:bodyPr>
          <a:lstStyle>
            <a:lvl1pPr algn="l" defTabSz="457200">
              <a:lnSpc>
                <a:spcPct val="160000"/>
              </a:lnSpc>
              <a:defRPr sz="2000" b="1" i="1">
                <a:solidFill>
                  <a:srgbClr val="181818"/>
                </a:solidFill>
              </a:defRPr>
            </a:lvl1pPr>
          </a:lstStyle>
          <a:p>
            <a:pPr defTabSz="914171">
              <a:buClrTx/>
            </a:pPr>
            <a:r>
              <a:rPr sz="2399" kern="1200" dirty="0">
                <a:latin typeface="Calibri" panose="020F0502020204030204"/>
                <a:ea typeface="+mn-ea"/>
                <a:cs typeface="+mn-cs"/>
              </a:rPr>
              <a:t>We’re part of the Dentsu Network</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rallelogram 6">
            <a:extLst>
              <a:ext uri="{FF2B5EF4-FFF2-40B4-BE49-F238E27FC236}">
                <a16:creationId xmlns:a16="http://schemas.microsoft.com/office/drawing/2014/main" id="{3A0C33EB-D964-BE4A-84F8-A57CC28D8A4C}"/>
              </a:ext>
            </a:extLst>
          </p:cNvPr>
          <p:cNvSpPr/>
          <p:nvPr/>
        </p:nvSpPr>
        <p:spPr>
          <a:xfrm>
            <a:off x="0" y="1816640"/>
            <a:ext cx="24293860" cy="3348206"/>
          </a:xfrm>
          <a:prstGeom prst="parallelogram">
            <a:avLst>
              <a:gd name="adj" fmla="val 54450"/>
            </a:avLst>
          </a:prstGeom>
          <a:solidFill>
            <a:srgbClr val="D94E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buClrTx/>
            </a:pPr>
            <a:endParaRPr lang="en-US" sz="3599" kern="1200">
              <a:solidFill>
                <a:prstClr val="white"/>
              </a:solidFill>
              <a:latin typeface="Calibri" panose="020F0502020204030204"/>
            </a:endParaRPr>
          </a:p>
        </p:txBody>
      </p:sp>
      <p:sp>
        <p:nvSpPr>
          <p:cNvPr id="688" name="Google Shape;163;p28"/>
          <p:cNvSpPr txBox="1">
            <a:spLocks noGrp="1"/>
          </p:cNvSpPr>
          <p:nvPr>
            <p:ph type="sldNum" sz="quarter" idx="2"/>
          </p:nvPr>
        </p:nvSpPr>
        <p:spPr>
          <a:xfrm>
            <a:off x="23621954" y="11801701"/>
            <a:ext cx="338582" cy="33858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defTabSz="1828343">
              <a:buClrTx/>
            </a:pPr>
            <a:fld id="{86CB4B4D-7CA3-9044-876B-883B54F8677D}" type="slidenum">
              <a:rPr kern="1200">
                <a:solidFill>
                  <a:prstClr val="black">
                    <a:tint val="75000"/>
                  </a:prstClr>
                </a:solidFill>
                <a:latin typeface="Calibri" panose="020F0502020204030204"/>
                <a:ea typeface="+mn-ea"/>
                <a:cs typeface="+mn-cs"/>
              </a:rPr>
              <a:pPr defTabSz="1828343">
                <a:buClrTx/>
              </a:pPr>
              <a:t>16</a:t>
            </a:fld>
            <a:endParaRPr kern="1200">
              <a:solidFill>
                <a:prstClr val="black">
                  <a:tint val="75000"/>
                </a:prstClr>
              </a:solidFill>
              <a:latin typeface="Calibri" panose="020F0502020204030204"/>
              <a:ea typeface="+mn-ea"/>
              <a:cs typeface="+mn-cs"/>
            </a:endParaRPr>
          </a:p>
        </p:txBody>
      </p:sp>
      <p:pic>
        <p:nvPicPr>
          <p:cNvPr id="689" name="Google Shape;2297;p261" descr="Google Shape;2297;p261"/>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572298" y="12684609"/>
            <a:ext cx="3259525" cy="565235"/>
          </a:xfrm>
          <a:prstGeom prst="rect">
            <a:avLst/>
          </a:prstGeom>
          <a:ln w="12700">
            <a:miter lim="400000"/>
          </a:ln>
        </p:spPr>
      </p:pic>
      <p:sp>
        <p:nvSpPr>
          <p:cNvPr id="690" name="/ Our capabilities"/>
          <p:cNvSpPr txBox="1">
            <a:spLocks noGrp="1"/>
          </p:cNvSpPr>
          <p:nvPr>
            <p:ph type="body" idx="21"/>
          </p:nvPr>
        </p:nvSpPr>
        <p:spPr>
          <a:prstGeom prst="rect">
            <a:avLst/>
          </a:prstGeom>
        </p:spPr>
        <p:txBody>
          <a:bodyPr/>
          <a:lstStyle/>
          <a:p>
            <a:r>
              <a:t>/ Our capabilities</a:t>
            </a:r>
          </a:p>
        </p:txBody>
      </p:sp>
      <p:sp>
        <p:nvSpPr>
          <p:cNvPr id="691" name="Google Shape;164;p28"/>
          <p:cNvSpPr txBox="1"/>
          <p:nvPr/>
        </p:nvSpPr>
        <p:spPr>
          <a:xfrm>
            <a:off x="1485314" y="585705"/>
            <a:ext cx="21407014" cy="9845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ctr">
            <a:spAutoFit/>
          </a:bodyPr>
          <a:lstStyle/>
          <a:p>
            <a:pPr algn="ctr" defTabSz="1828343">
              <a:buClrTx/>
              <a:defRPr sz="3200">
                <a:solidFill>
                  <a:srgbClr val="221F20"/>
                </a:solidFill>
                <a:latin typeface="Helvetica Neue Light"/>
                <a:ea typeface="Helvetica Neue Light"/>
                <a:cs typeface="Helvetica Neue Light"/>
                <a:sym typeface="Helvetica Neue Light"/>
              </a:defRPr>
            </a:pPr>
            <a:r>
              <a:rPr sz="6398" kern="1200" dirty="0">
                <a:solidFill>
                  <a:srgbClr val="D94E23"/>
                </a:solidFill>
                <a:latin typeface="Helvetica Neue Light"/>
                <a:sym typeface="Helvetica Neue Light"/>
              </a:rPr>
              <a:t>Unparalleled digital</a:t>
            </a:r>
            <a:r>
              <a:rPr lang="en-US" sz="6398" kern="1200" dirty="0">
                <a:solidFill>
                  <a:srgbClr val="D94E23"/>
                </a:solidFill>
                <a:latin typeface="Helvetica Neue Light"/>
                <a:sym typeface="Helvetica Neue Light"/>
              </a:rPr>
              <a:t> &amp;</a:t>
            </a:r>
            <a:r>
              <a:rPr sz="6398" kern="1200" dirty="0">
                <a:solidFill>
                  <a:srgbClr val="D94E23"/>
                </a:solidFill>
                <a:latin typeface="Helvetica Neue Light"/>
                <a:sym typeface="Helvetica Neue Light"/>
              </a:rPr>
              <a:t> </a:t>
            </a:r>
            <a:r>
              <a:rPr lang="en-US" sz="6398" kern="1200" dirty="0">
                <a:solidFill>
                  <a:srgbClr val="D94E23"/>
                </a:solidFill>
                <a:latin typeface="Helvetica Neue Light"/>
                <a:sym typeface="Helvetica Neue Light"/>
              </a:rPr>
              <a:t>modernization </a:t>
            </a:r>
            <a:r>
              <a:rPr sz="6398" kern="1200" dirty="0">
                <a:solidFill>
                  <a:srgbClr val="D94E23"/>
                </a:solidFill>
                <a:latin typeface="Helvetica Neue Light"/>
                <a:sym typeface="Helvetica Neue Light"/>
              </a:rPr>
              <a:t>capabilities</a:t>
            </a:r>
            <a:endParaRPr sz="6398" kern="1200" dirty="0">
              <a:solidFill>
                <a:srgbClr val="221F20"/>
              </a:solidFill>
              <a:latin typeface="Helvetica Neue Light"/>
              <a:sym typeface="Helvetica Neue Light"/>
            </a:endParaRPr>
          </a:p>
        </p:txBody>
      </p:sp>
      <p:grpSp>
        <p:nvGrpSpPr>
          <p:cNvPr id="3" name="Group 2">
            <a:extLst>
              <a:ext uri="{FF2B5EF4-FFF2-40B4-BE49-F238E27FC236}">
                <a16:creationId xmlns:a16="http://schemas.microsoft.com/office/drawing/2014/main" id="{8E06DDE8-B0DE-7148-8F60-31543EC2F44F}"/>
              </a:ext>
            </a:extLst>
          </p:cNvPr>
          <p:cNvGrpSpPr/>
          <p:nvPr/>
        </p:nvGrpSpPr>
        <p:grpSpPr>
          <a:xfrm>
            <a:off x="4744210" y="1816639"/>
            <a:ext cx="14771604" cy="3150221"/>
            <a:chOff x="2198063" y="1038349"/>
            <a:chExt cx="7387726" cy="1750774"/>
          </a:xfrm>
        </p:grpSpPr>
        <p:sp>
          <p:nvSpPr>
            <p:cNvPr id="692" name="Google Shape;166;p28"/>
            <p:cNvSpPr txBox="1"/>
            <p:nvPr/>
          </p:nvSpPr>
          <p:spPr>
            <a:xfrm>
              <a:off x="2198063" y="1038349"/>
              <a:ext cx="2995646" cy="175077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marL="479866" indent="-479866" defTabSz="1828343">
                <a:lnSpc>
                  <a:spcPct val="150000"/>
                </a:lnSpc>
                <a:buClr>
                  <a:prstClr val="white"/>
                </a:buClr>
                <a:buSzPct val="100000"/>
                <a:buFont typeface="Helvetica"/>
                <a:buChar char="•"/>
                <a:defRPr sz="1300">
                  <a:solidFill>
                    <a:srgbClr val="151515"/>
                  </a:solidFill>
                  <a:latin typeface="Helvetica Neue Light"/>
                  <a:ea typeface="Helvetica Neue Light"/>
                  <a:cs typeface="Helvetica Neue Light"/>
                  <a:sym typeface="Helvetica Neue Light"/>
                </a:defRPr>
              </a:pPr>
              <a:r>
                <a:rPr sz="2799" kern="1200" dirty="0">
                  <a:solidFill>
                    <a:prstClr val="white"/>
                  </a:solidFill>
                  <a:latin typeface="Helvetica Neue Light"/>
                  <a:sym typeface="Helvetica Neue Light"/>
                </a:rPr>
                <a:t>Experience Design</a:t>
              </a:r>
            </a:p>
            <a:p>
              <a:pPr marL="479866" indent="-479866" defTabSz="1828343">
                <a:lnSpc>
                  <a:spcPct val="150000"/>
                </a:lnSpc>
                <a:buClr>
                  <a:prstClr val="white"/>
                </a:buClr>
                <a:buSzPct val="100000"/>
                <a:buFont typeface="Helvetica"/>
                <a:buChar char="•"/>
                <a:defRPr sz="1300">
                  <a:solidFill>
                    <a:srgbClr val="151515"/>
                  </a:solidFill>
                  <a:latin typeface="Helvetica Neue Light"/>
                  <a:ea typeface="Helvetica Neue Light"/>
                  <a:cs typeface="Helvetica Neue Light"/>
                  <a:sym typeface="Helvetica Neue Light"/>
                </a:defRPr>
              </a:pPr>
              <a:r>
                <a:rPr sz="2799" kern="1200" dirty="0">
                  <a:solidFill>
                    <a:prstClr val="white"/>
                  </a:solidFill>
                  <a:latin typeface="Helvetica Neue Light"/>
                  <a:sym typeface="Helvetica Neue Light"/>
                </a:rPr>
                <a:t>Application &amp; Platform Development</a:t>
              </a:r>
            </a:p>
            <a:p>
              <a:pPr marL="479866" indent="-479866" defTabSz="1828343">
                <a:lnSpc>
                  <a:spcPct val="150000"/>
                </a:lnSpc>
                <a:buClr>
                  <a:prstClr val="white"/>
                </a:buClr>
                <a:buSzPct val="100000"/>
                <a:buFont typeface="Helvetica"/>
                <a:buChar char="•"/>
                <a:defRPr sz="1300">
                  <a:solidFill>
                    <a:srgbClr val="151515"/>
                  </a:solidFill>
                  <a:latin typeface="Helvetica Neue Light"/>
                  <a:ea typeface="Helvetica Neue Light"/>
                  <a:cs typeface="Helvetica Neue Light"/>
                  <a:sym typeface="Helvetica Neue Light"/>
                </a:defRPr>
              </a:pPr>
              <a:r>
                <a:rPr sz="2799" kern="1200" dirty="0">
                  <a:solidFill>
                    <a:prstClr val="white"/>
                  </a:solidFill>
                  <a:latin typeface="Helvetica Neue Light"/>
                  <a:sym typeface="Helvetica Neue Light"/>
                </a:rPr>
                <a:t>Secure Cloud Solutions</a:t>
              </a:r>
            </a:p>
            <a:p>
              <a:pPr marL="479866" indent="-479866" defTabSz="1828343">
                <a:lnSpc>
                  <a:spcPct val="150000"/>
                </a:lnSpc>
                <a:buClr>
                  <a:prstClr val="white"/>
                </a:buClr>
                <a:buSzPct val="100000"/>
                <a:buFont typeface="Helvetica"/>
                <a:buChar char="•"/>
                <a:defRPr sz="1300">
                  <a:solidFill>
                    <a:srgbClr val="151515"/>
                  </a:solidFill>
                  <a:latin typeface="Helvetica Neue Light"/>
                  <a:ea typeface="Helvetica Neue Light"/>
                  <a:cs typeface="Helvetica Neue Light"/>
                  <a:sym typeface="Helvetica Neue Light"/>
                </a:defRPr>
              </a:pPr>
              <a:r>
                <a:rPr sz="2799" kern="1200" dirty="0">
                  <a:solidFill>
                    <a:prstClr val="white"/>
                  </a:solidFill>
                  <a:latin typeface="Helvetica Neue Light"/>
                  <a:sym typeface="Helvetica Neue Light"/>
                </a:rPr>
                <a:t>Data Modernization</a:t>
              </a:r>
            </a:p>
            <a:p>
              <a:pPr marL="479866" indent="-479866" defTabSz="1828343">
                <a:lnSpc>
                  <a:spcPct val="150000"/>
                </a:lnSpc>
                <a:buClr>
                  <a:prstClr val="white"/>
                </a:buClr>
                <a:buSzPct val="100000"/>
                <a:buFont typeface="Helvetica"/>
                <a:buChar char="•"/>
                <a:defRPr sz="1300">
                  <a:solidFill>
                    <a:srgbClr val="151515"/>
                  </a:solidFill>
                  <a:latin typeface="Helvetica Neue Light"/>
                  <a:ea typeface="Helvetica Neue Light"/>
                  <a:cs typeface="Helvetica Neue Light"/>
                  <a:sym typeface="Helvetica Neue Light"/>
                </a:defRPr>
              </a:pPr>
              <a:r>
                <a:rPr sz="2799" kern="1200" dirty="0">
                  <a:solidFill>
                    <a:prstClr val="white"/>
                  </a:solidFill>
                  <a:latin typeface="Helvetica Neue Light"/>
                  <a:sym typeface="Helvetica Neue Light"/>
                </a:rPr>
                <a:t>Cybersecurity</a:t>
              </a:r>
            </a:p>
          </p:txBody>
        </p:sp>
        <p:sp>
          <p:nvSpPr>
            <p:cNvPr id="693" name="Google Shape;166;p28"/>
            <p:cNvSpPr txBox="1"/>
            <p:nvPr/>
          </p:nvSpPr>
          <p:spPr>
            <a:xfrm>
              <a:off x="5551469" y="1038349"/>
              <a:ext cx="4034320" cy="175077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marL="479866" indent="-479866" defTabSz="1828343">
                <a:lnSpc>
                  <a:spcPct val="150000"/>
                </a:lnSpc>
                <a:buClr>
                  <a:prstClr val="white"/>
                </a:buClr>
                <a:buSzPct val="100000"/>
                <a:buFont typeface="Helvetica"/>
                <a:buChar char="•"/>
                <a:defRPr sz="1300">
                  <a:solidFill>
                    <a:srgbClr val="151515"/>
                  </a:solidFill>
                  <a:latin typeface="Helvetica Neue Light"/>
                  <a:ea typeface="Helvetica Neue Light"/>
                  <a:cs typeface="Helvetica Neue Light"/>
                  <a:sym typeface="Helvetica Neue Light"/>
                </a:defRPr>
              </a:pPr>
              <a:r>
                <a:rPr sz="2799" kern="1200" dirty="0">
                  <a:solidFill>
                    <a:prstClr val="white"/>
                  </a:solidFill>
                  <a:latin typeface="Helvetica Neue Light"/>
                  <a:sym typeface="Helvetica Neue Light"/>
                </a:rPr>
                <a:t>Marketing, Branding &amp; </a:t>
              </a:r>
              <a:r>
                <a:rPr lang="en-US" sz="2799" kern="1200" dirty="0">
                  <a:solidFill>
                    <a:prstClr val="white"/>
                  </a:solidFill>
                  <a:latin typeface="Helvetica Neue Light"/>
                  <a:sym typeface="Helvetica Neue Light"/>
                </a:rPr>
                <a:t>Change </a:t>
              </a:r>
              <a:r>
                <a:rPr sz="2799" kern="1200" dirty="0">
                  <a:solidFill>
                    <a:prstClr val="white"/>
                  </a:solidFill>
                  <a:latin typeface="Helvetica Neue Light"/>
                  <a:sym typeface="Helvetica Neue Light"/>
                </a:rPr>
                <a:t>Communications</a:t>
              </a:r>
            </a:p>
            <a:p>
              <a:pPr marL="479866" indent="-479866" defTabSz="1828343">
                <a:lnSpc>
                  <a:spcPct val="150000"/>
                </a:lnSpc>
                <a:buClr>
                  <a:prstClr val="white"/>
                </a:buClr>
                <a:buSzPct val="100000"/>
                <a:buFont typeface="Helvetica"/>
                <a:buChar char="•"/>
                <a:defRPr sz="1300">
                  <a:solidFill>
                    <a:srgbClr val="151515"/>
                  </a:solidFill>
                  <a:latin typeface="Helvetica Neue Light"/>
                  <a:ea typeface="Helvetica Neue Light"/>
                  <a:cs typeface="Helvetica Neue Light"/>
                  <a:sym typeface="Helvetica Neue Light"/>
                </a:defRPr>
              </a:pPr>
              <a:r>
                <a:rPr sz="2799" kern="1200" dirty="0">
                  <a:solidFill>
                    <a:prstClr val="white"/>
                  </a:solidFill>
                  <a:latin typeface="Helvetica Neue Light"/>
                  <a:sym typeface="Helvetica Neue Light"/>
                </a:rPr>
                <a:t>Strategy &amp; Program Management</a:t>
              </a:r>
            </a:p>
            <a:p>
              <a:pPr marL="479866" indent="-479866" defTabSz="1828343">
                <a:lnSpc>
                  <a:spcPct val="150000"/>
                </a:lnSpc>
                <a:buClr>
                  <a:prstClr val="white"/>
                </a:buClr>
                <a:buSzPct val="100000"/>
                <a:buFont typeface="Helvetica"/>
                <a:buChar char="•"/>
                <a:defRPr sz="1300">
                  <a:solidFill>
                    <a:srgbClr val="151515"/>
                  </a:solidFill>
                  <a:latin typeface="Helvetica Neue Light"/>
                  <a:ea typeface="Helvetica Neue Light"/>
                  <a:cs typeface="Helvetica Neue Light"/>
                  <a:sym typeface="Helvetica Neue Light"/>
                </a:defRPr>
              </a:pPr>
              <a:r>
                <a:rPr sz="2799" kern="1200" dirty="0">
                  <a:solidFill>
                    <a:prstClr val="white"/>
                  </a:solidFill>
                  <a:latin typeface="Helvetica Neue Light"/>
                  <a:sym typeface="Helvetica Neue Light"/>
                </a:rPr>
                <a:t>Emerging Technology/Innovation</a:t>
              </a:r>
            </a:p>
            <a:p>
              <a:pPr marL="479866" indent="-479866" defTabSz="1828343">
                <a:lnSpc>
                  <a:spcPct val="150000"/>
                </a:lnSpc>
                <a:buClr>
                  <a:prstClr val="white"/>
                </a:buClr>
                <a:buSzPct val="100000"/>
                <a:buFont typeface="Helvetica"/>
                <a:buChar char="•"/>
                <a:defRPr sz="1300">
                  <a:solidFill>
                    <a:srgbClr val="151515"/>
                  </a:solidFill>
                  <a:latin typeface="Helvetica Neue Light"/>
                  <a:ea typeface="Helvetica Neue Light"/>
                  <a:cs typeface="Helvetica Neue Light"/>
                  <a:sym typeface="Helvetica Neue Light"/>
                </a:defRPr>
              </a:pPr>
              <a:r>
                <a:rPr sz="2799" kern="1200" dirty="0">
                  <a:solidFill>
                    <a:prstClr val="white"/>
                  </a:solidFill>
                  <a:latin typeface="Helvetica Neue Light"/>
                  <a:sym typeface="Helvetica Neue Light"/>
                </a:rPr>
                <a:t>Artificial Intelligence/Machine Learning</a:t>
              </a:r>
            </a:p>
            <a:p>
              <a:pPr marL="479866" indent="-479866" defTabSz="1828343">
                <a:lnSpc>
                  <a:spcPct val="150000"/>
                </a:lnSpc>
                <a:buClr>
                  <a:prstClr val="white"/>
                </a:buClr>
                <a:buSzPct val="100000"/>
                <a:buFont typeface="Helvetica"/>
                <a:buChar char="•"/>
                <a:defRPr sz="1300">
                  <a:solidFill>
                    <a:srgbClr val="151515"/>
                  </a:solidFill>
                  <a:latin typeface="Helvetica Neue Light"/>
                  <a:ea typeface="Helvetica Neue Light"/>
                  <a:cs typeface="Helvetica Neue Light"/>
                  <a:sym typeface="Helvetica Neue Light"/>
                </a:defRPr>
              </a:pPr>
              <a:r>
                <a:rPr sz="2799" kern="1200" dirty="0">
                  <a:solidFill>
                    <a:prstClr val="white"/>
                  </a:solidFill>
                  <a:latin typeface="Helvetica Neue Light"/>
                  <a:sym typeface="Helvetica Neue Light"/>
                </a:rPr>
                <a:t>Mixed Reality</a:t>
              </a:r>
            </a:p>
          </p:txBody>
        </p:sp>
      </p:grpSp>
      <p:graphicFrame>
        <p:nvGraphicFramePr>
          <p:cNvPr id="4" name="Table 4">
            <a:extLst>
              <a:ext uri="{FF2B5EF4-FFF2-40B4-BE49-F238E27FC236}">
                <a16:creationId xmlns:a16="http://schemas.microsoft.com/office/drawing/2014/main" id="{A504BC98-4DC8-674A-8EFE-B4A78E4390DF}"/>
              </a:ext>
            </a:extLst>
          </p:cNvPr>
          <p:cNvGraphicFramePr>
            <a:graphicFrameLocks noGrp="1"/>
          </p:cNvGraphicFramePr>
          <p:nvPr/>
        </p:nvGraphicFramePr>
        <p:xfrm>
          <a:off x="739546" y="5492997"/>
          <a:ext cx="22882410" cy="6954978"/>
        </p:xfrm>
        <a:graphic>
          <a:graphicData uri="http://schemas.openxmlformats.org/drawingml/2006/table">
            <a:tbl>
              <a:tblPr firstRow="1" bandRow="1">
                <a:tableStyleId>{5C22544A-7EE6-4342-B048-85BDC9FD1C3A}</a:tableStyleId>
              </a:tblPr>
              <a:tblGrid>
                <a:gridCol w="3813735">
                  <a:extLst>
                    <a:ext uri="{9D8B030D-6E8A-4147-A177-3AD203B41FA5}">
                      <a16:colId xmlns:a16="http://schemas.microsoft.com/office/drawing/2014/main" val="3770783200"/>
                    </a:ext>
                  </a:extLst>
                </a:gridCol>
                <a:gridCol w="3813735">
                  <a:extLst>
                    <a:ext uri="{9D8B030D-6E8A-4147-A177-3AD203B41FA5}">
                      <a16:colId xmlns:a16="http://schemas.microsoft.com/office/drawing/2014/main" val="2351672765"/>
                    </a:ext>
                  </a:extLst>
                </a:gridCol>
                <a:gridCol w="3740544">
                  <a:extLst>
                    <a:ext uri="{9D8B030D-6E8A-4147-A177-3AD203B41FA5}">
                      <a16:colId xmlns:a16="http://schemas.microsoft.com/office/drawing/2014/main" val="1543679677"/>
                    </a:ext>
                  </a:extLst>
                </a:gridCol>
                <a:gridCol w="3886926">
                  <a:extLst>
                    <a:ext uri="{9D8B030D-6E8A-4147-A177-3AD203B41FA5}">
                      <a16:colId xmlns:a16="http://schemas.microsoft.com/office/drawing/2014/main" val="2473828604"/>
                    </a:ext>
                  </a:extLst>
                </a:gridCol>
                <a:gridCol w="3813735">
                  <a:extLst>
                    <a:ext uri="{9D8B030D-6E8A-4147-A177-3AD203B41FA5}">
                      <a16:colId xmlns:a16="http://schemas.microsoft.com/office/drawing/2014/main" val="1289159837"/>
                    </a:ext>
                  </a:extLst>
                </a:gridCol>
                <a:gridCol w="3813735">
                  <a:extLst>
                    <a:ext uri="{9D8B030D-6E8A-4147-A177-3AD203B41FA5}">
                      <a16:colId xmlns:a16="http://schemas.microsoft.com/office/drawing/2014/main" val="1704220780"/>
                    </a:ext>
                  </a:extLst>
                </a:gridCol>
              </a:tblGrid>
              <a:tr h="1956354">
                <a:tc>
                  <a:txBody>
                    <a:bodyPr/>
                    <a:lstStyle/>
                    <a:p>
                      <a:pPr algn="ctr"/>
                      <a:endParaRPr lang="en-US" sz="3200" dirty="0"/>
                    </a:p>
                  </a:txBody>
                  <a:tcPr marL="182832" marR="182832" marT="91416" marB="91416">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200" dirty="0"/>
                    </a:p>
                  </a:txBody>
                  <a:tcPr marL="182832" marR="182832" marT="91416" marB="91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200" dirty="0"/>
                    </a:p>
                  </a:txBody>
                  <a:tcPr marL="182832" marR="182832" marT="91416" marB="91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200" dirty="0"/>
                    </a:p>
                  </a:txBody>
                  <a:tcPr marL="182832" marR="182832" marT="91416" marB="91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200" dirty="0"/>
                    </a:p>
                  </a:txBody>
                  <a:tcPr marL="182832" marR="182832" marT="91416" marB="91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200" dirty="0"/>
                    </a:p>
                  </a:txBody>
                  <a:tcPr marL="182832" marR="182832" marT="91416" marB="91416">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43414118"/>
                  </a:ext>
                </a:extLst>
              </a:tr>
              <a:tr h="115793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err="1">
                          <a:solidFill>
                            <a:srgbClr val="D94E23"/>
                          </a:solidFill>
                        </a:rPr>
                        <a:t>CloudOne</a:t>
                      </a:r>
                      <a:endParaRPr lang="en-US" sz="3200" dirty="0">
                        <a:solidFill>
                          <a:srgbClr val="D94E23"/>
                        </a:solidFill>
                      </a:endParaRPr>
                    </a:p>
                  </a:txBody>
                  <a:tcPr marL="182832" marR="182832" marT="91416" marB="91416">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solidFill>
                            <a:srgbClr val="D94E23"/>
                          </a:solidFill>
                        </a:rPr>
                        <a:t>USAF Portal</a:t>
                      </a:r>
                    </a:p>
                  </a:txBody>
                  <a:tcPr marL="182832" marR="182832" marT="91416" marB="91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solidFill>
                            <a:srgbClr val="D94E23"/>
                          </a:solidFill>
                        </a:rPr>
                        <a:t>Data Services</a:t>
                      </a:r>
                    </a:p>
                  </a:txBody>
                  <a:tcPr marL="182832" marR="182832" marT="91416" marB="91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solidFill>
                            <a:srgbClr val="D94E23"/>
                          </a:solidFill>
                        </a:rPr>
                        <a:t>Enterprise IT as a Service</a:t>
                      </a:r>
                    </a:p>
                  </a:txBody>
                  <a:tcPr marL="182832" marR="182832" marT="91416" marB="91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200" dirty="0" err="1">
                          <a:solidFill>
                            <a:srgbClr val="D94E23"/>
                          </a:solidFill>
                        </a:rPr>
                        <a:t>eBOSS</a:t>
                      </a:r>
                      <a:endParaRPr lang="en-US" sz="3200" dirty="0">
                        <a:solidFill>
                          <a:srgbClr val="D94E23"/>
                        </a:solidFill>
                      </a:endParaRPr>
                    </a:p>
                  </a:txBody>
                  <a:tcPr marL="182832" marR="182832" marT="91416" marB="91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solidFill>
                            <a:srgbClr val="D94E23"/>
                          </a:solidFill>
                        </a:rPr>
                        <a:t>Kessel Run</a:t>
                      </a:r>
                    </a:p>
                  </a:txBody>
                  <a:tcPr marL="182832" marR="182832" marT="91416" marB="91416">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5457297"/>
                  </a:ext>
                </a:extLst>
              </a:tr>
              <a:tr h="38394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Commanding the US Air Force’s adoption of cloud computing. We stood up a dynamic cloud hosting solution for USAF's vast portfolio of mission applications. </a:t>
                      </a:r>
                    </a:p>
                  </a:txBody>
                  <a:tcPr marL="182832" marR="182832" marT="91416" marB="91416">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t>One of the world’s largest Intranet portals takes flight. We  redesigned and rebuilt the USAF Portal, one of the world’s largest intranets, providing 750,000 users access to information from 9,000 combined websites maintained by over 6,000 content managers.  Our improvements led to annual cost savings exceeding $11M.</a:t>
                      </a:r>
                    </a:p>
                  </a:txBody>
                  <a:tcPr marL="182832" marR="182832" marT="91416" marB="91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t>Pulling the Air Force’s many data sources into one powerful formation. The USAF Data Service is the #1 source of business analytics for the Air Force logistics community. Our efforts include   the creation of 19 mission-critical applications for over 10,000 users, consuming over 36TB of data.</a:t>
                      </a:r>
                    </a:p>
                  </a:txBody>
                  <a:tcPr marL="182832" marR="182832" marT="91416" marB="91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Rethinking the IT Customer Experience. We have worked with USAF’s IT division to provide strategic planning, customer service design, and  program management for their ambitious initiative to modernize their IT service platform.</a:t>
                      </a:r>
                    </a:p>
                  </a:txBody>
                  <a:tcPr marL="182832" marR="182832" marT="91416" marB="91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Transforming performance review and career planning for the United States Air Force. We streamlined and digitized the 40-year-old promotion board process used for every single one of USAF's enlisted airmen and civilian employees.</a:t>
                      </a:r>
                    </a:p>
                  </a:txBody>
                  <a:tcPr marL="182832" marR="182832" marT="91416" marB="91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Revolutionizing software development. We supported the USAF in standing up </a:t>
                      </a:r>
                      <a:r>
                        <a:rPr lang="en-US" sz="2000" dirty="0" err="1"/>
                        <a:t>DevSecOps</a:t>
                      </a:r>
                      <a:r>
                        <a:rPr lang="en-US" sz="2000" dirty="0"/>
                        <a:t> and delivering software that enables enhanced combat capabilities.</a:t>
                      </a:r>
                    </a:p>
                  </a:txBody>
                  <a:tcPr marL="182832" marR="182832" marT="91416" marB="91416">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23262310"/>
                  </a:ext>
                </a:extLst>
              </a:tr>
            </a:tbl>
          </a:graphicData>
        </a:graphic>
      </p:graphicFrame>
      <p:pic>
        <p:nvPicPr>
          <p:cNvPr id="32" name="200102-F-SF323-0001.jpg" descr="200102-F-SF323-0001.jpg">
            <a:extLst>
              <a:ext uri="{FF2B5EF4-FFF2-40B4-BE49-F238E27FC236}">
                <a16:creationId xmlns:a16="http://schemas.microsoft.com/office/drawing/2014/main" id="{8883FECA-9985-A34B-8927-97F8AC230754}"/>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382600" y="5789783"/>
            <a:ext cx="2549976" cy="1422216"/>
          </a:xfrm>
          <a:prstGeom prst="rect">
            <a:avLst/>
          </a:prstGeom>
          <a:ln w="12700">
            <a:miter lim="400000"/>
          </a:ln>
        </p:spPr>
      </p:pic>
      <p:pic>
        <p:nvPicPr>
          <p:cNvPr id="33" name="AF Portal Image.jpg" descr="AF Portal Image.jpg">
            <a:extLst>
              <a:ext uri="{FF2B5EF4-FFF2-40B4-BE49-F238E27FC236}">
                <a16:creationId xmlns:a16="http://schemas.microsoft.com/office/drawing/2014/main" id="{CE54CFC6-EE6A-0241-A5ED-701A323D6C46}"/>
              </a:ext>
            </a:extLst>
          </p:cNvPr>
          <p:cNvPicPr>
            <a:picLocks noChangeAspect="1"/>
          </p:cNvPicPr>
          <p:nvPr/>
        </p:nvPicPr>
        <p:blipFill>
          <a:blip r:embed="rId4"/>
          <a:stretch>
            <a:fillRect/>
          </a:stretch>
        </p:blipFill>
        <p:spPr>
          <a:xfrm>
            <a:off x="5003101" y="5985847"/>
            <a:ext cx="2910578" cy="1030084"/>
          </a:xfrm>
          <a:prstGeom prst="rect">
            <a:avLst/>
          </a:prstGeom>
          <a:ln w="12700">
            <a:miter lim="400000"/>
          </a:ln>
        </p:spPr>
      </p:pic>
      <p:pic>
        <p:nvPicPr>
          <p:cNvPr id="34" name="Image" descr="Image">
            <a:extLst>
              <a:ext uri="{FF2B5EF4-FFF2-40B4-BE49-F238E27FC236}">
                <a16:creationId xmlns:a16="http://schemas.microsoft.com/office/drawing/2014/main" id="{21CAF85A-DD36-4249-831E-08DF02063679}"/>
              </a:ext>
            </a:extLst>
          </p:cNvPr>
          <p:cNvPicPr>
            <a:picLocks noChangeAspect="1"/>
          </p:cNvPicPr>
          <p:nvPr/>
        </p:nvPicPr>
        <p:blipFill>
          <a:blip r:embed="rId5"/>
          <a:stretch>
            <a:fillRect/>
          </a:stretch>
        </p:blipFill>
        <p:spPr>
          <a:xfrm>
            <a:off x="9248892" y="5632076"/>
            <a:ext cx="1947347" cy="1737627"/>
          </a:xfrm>
          <a:prstGeom prst="rect">
            <a:avLst/>
          </a:prstGeom>
          <a:ln w="12700">
            <a:miter lim="400000"/>
          </a:ln>
        </p:spPr>
      </p:pic>
      <p:pic>
        <p:nvPicPr>
          <p:cNvPr id="35" name="logo-EITaaS.png" descr="logo-EITaaS.png">
            <a:extLst>
              <a:ext uri="{FF2B5EF4-FFF2-40B4-BE49-F238E27FC236}">
                <a16:creationId xmlns:a16="http://schemas.microsoft.com/office/drawing/2014/main" id="{79B3DB73-27C3-B640-A565-D0F85BFED8D7}"/>
              </a:ext>
            </a:extLst>
          </p:cNvPr>
          <p:cNvPicPr>
            <a:picLocks noChangeAspect="1"/>
          </p:cNvPicPr>
          <p:nvPr/>
        </p:nvPicPr>
        <p:blipFill>
          <a:blip r:embed="rId6"/>
          <a:stretch>
            <a:fillRect/>
          </a:stretch>
        </p:blipFill>
        <p:spPr>
          <a:xfrm>
            <a:off x="12771774" y="6125554"/>
            <a:ext cx="2526448" cy="750674"/>
          </a:xfrm>
          <a:prstGeom prst="rect">
            <a:avLst/>
          </a:prstGeom>
          <a:ln w="12700">
            <a:miter lim="400000"/>
          </a:ln>
        </p:spPr>
      </p:pic>
      <p:pic>
        <p:nvPicPr>
          <p:cNvPr id="36" name="AFG-151106-012.jpeg" descr="AFG-151106-012.jpeg">
            <a:extLst>
              <a:ext uri="{FF2B5EF4-FFF2-40B4-BE49-F238E27FC236}">
                <a16:creationId xmlns:a16="http://schemas.microsoft.com/office/drawing/2014/main" id="{5409B08F-39D1-594A-8F07-205C07887E6D}"/>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16976471" y="5608243"/>
            <a:ext cx="1947347" cy="1677337"/>
          </a:xfrm>
          <a:prstGeom prst="rect">
            <a:avLst/>
          </a:prstGeom>
          <a:ln w="12700">
            <a:miter lim="400000"/>
          </a:ln>
        </p:spPr>
      </p:pic>
      <p:pic>
        <p:nvPicPr>
          <p:cNvPr id="37" name="2C-VerticalComboLogo-Dark-1.png" descr="2C-VerticalComboLogo-Dark-1.png">
            <a:extLst>
              <a:ext uri="{FF2B5EF4-FFF2-40B4-BE49-F238E27FC236}">
                <a16:creationId xmlns:a16="http://schemas.microsoft.com/office/drawing/2014/main" id="{5FEC58AA-4E4C-E144-82F8-07C87158DE5F}"/>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20433320" y="5755899"/>
            <a:ext cx="2549978" cy="1489980"/>
          </a:xfrm>
          <a:prstGeom prst="rect">
            <a:avLst/>
          </a:prstGeom>
          <a:ln w="12700">
            <a:miter lim="400000"/>
          </a:ln>
        </p:spPr>
      </p:pic>
    </p:spTree>
    <p:extLst>
      <p:ext uri="{BB962C8B-B14F-4D97-AF65-F5344CB8AC3E}">
        <p14:creationId xmlns:p14="http://schemas.microsoft.com/office/powerpoint/2010/main" val="1116986725"/>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D8415D7-1D36-478E-93D9-99FE6945A354}"/>
              </a:ext>
            </a:extLst>
          </p:cNvPr>
          <p:cNvSpPr>
            <a:spLocks noGrp="1"/>
          </p:cNvSpPr>
          <p:nvPr>
            <p:ph type="sldNum" sz="quarter" idx="10"/>
          </p:nvPr>
        </p:nvSpPr>
        <p:spPr/>
        <p:txBody>
          <a:bodyPr/>
          <a:lstStyle/>
          <a:p>
            <a:pPr defTabSz="1828343">
              <a:buClrTx/>
            </a:pPr>
            <a:fld id="{A15C5EC1-1BEF-49A0-A8DA-B672C63EDCC2}" type="slidenum">
              <a:rPr lang="en-US" kern="1200">
                <a:solidFill>
                  <a:prstClr val="black">
                    <a:tint val="75000"/>
                  </a:prstClr>
                </a:solidFill>
                <a:latin typeface="Calibri" panose="020F0502020204030204"/>
                <a:ea typeface="+mn-ea"/>
                <a:cs typeface="+mn-cs"/>
              </a:rPr>
              <a:pPr defTabSz="1828343">
                <a:buClrTx/>
              </a:pPr>
              <a:t>17</a:t>
            </a:fld>
            <a:endParaRPr lang="en-US" kern="1200" dirty="0">
              <a:solidFill>
                <a:prstClr val="black">
                  <a:tint val="75000"/>
                </a:prstClr>
              </a:solidFill>
              <a:latin typeface="Calibri" panose="020F0502020204030204"/>
              <a:ea typeface="+mn-ea"/>
              <a:cs typeface="+mn-cs"/>
            </a:endParaRPr>
          </a:p>
        </p:txBody>
      </p:sp>
      <p:sp>
        <p:nvSpPr>
          <p:cNvPr id="3" name="Title 2">
            <a:extLst>
              <a:ext uri="{FF2B5EF4-FFF2-40B4-BE49-F238E27FC236}">
                <a16:creationId xmlns:a16="http://schemas.microsoft.com/office/drawing/2014/main" id="{F2F03040-C97D-4D62-9B8F-088620292452}"/>
              </a:ext>
            </a:extLst>
          </p:cNvPr>
          <p:cNvSpPr>
            <a:spLocks noGrp="1"/>
          </p:cNvSpPr>
          <p:nvPr>
            <p:ph type="title"/>
          </p:nvPr>
        </p:nvSpPr>
        <p:spPr>
          <a:xfrm>
            <a:off x="1675964" y="546963"/>
            <a:ext cx="21025723" cy="2650436"/>
          </a:xfrm>
        </p:spPr>
        <p:txBody>
          <a:bodyPr/>
          <a:lstStyle/>
          <a:p>
            <a:r>
              <a:rPr lang="en-US" dirty="0"/>
              <a:t>Needs and Requests</a:t>
            </a:r>
          </a:p>
        </p:txBody>
      </p:sp>
      <p:sp>
        <p:nvSpPr>
          <p:cNvPr id="4" name="Content Placeholder 3">
            <a:extLst>
              <a:ext uri="{FF2B5EF4-FFF2-40B4-BE49-F238E27FC236}">
                <a16:creationId xmlns:a16="http://schemas.microsoft.com/office/drawing/2014/main" id="{E53354D8-5DED-4ECC-8A9E-3A711B960F26}"/>
              </a:ext>
            </a:extLst>
          </p:cNvPr>
          <p:cNvSpPr>
            <a:spLocks noGrp="1"/>
          </p:cNvSpPr>
          <p:nvPr>
            <p:ph idx="11"/>
          </p:nvPr>
        </p:nvSpPr>
        <p:spPr>
          <a:xfrm>
            <a:off x="3961371" y="2287193"/>
            <a:ext cx="16911993" cy="10239883"/>
          </a:xfrm>
        </p:spPr>
        <p:txBody>
          <a:bodyPr>
            <a:normAutofit/>
          </a:bodyPr>
          <a:lstStyle/>
          <a:p>
            <a:r>
              <a:rPr lang="en-US" sz="3599" dirty="0">
                <a:latin typeface="Calibri Light" panose="020F0302020204030204" pitchFamily="34" charset="0"/>
                <a:cs typeface="Calibri Light" panose="020F0302020204030204" pitchFamily="34" charset="0"/>
              </a:rPr>
              <a:t>Isobar needs partnerships! We do not have any IDIQs at this point.</a:t>
            </a:r>
          </a:p>
          <a:p>
            <a:r>
              <a:rPr lang="en-US" sz="3599" dirty="0">
                <a:latin typeface="Calibri Light" panose="020F0302020204030204" pitchFamily="34" charset="0"/>
                <a:cs typeface="Calibri Light" panose="020F0302020204030204" pitchFamily="34" charset="0"/>
              </a:rPr>
              <a:t>Leverage our well-respected AF experience and our Commercial reach back.</a:t>
            </a:r>
          </a:p>
          <a:p>
            <a:r>
              <a:rPr lang="en-US" sz="3599" dirty="0">
                <a:latin typeface="Calibri Light" panose="020F0302020204030204" pitchFamily="34" charset="0"/>
                <a:cs typeface="Calibri Light" panose="020F0302020204030204" pitchFamily="34" charset="0"/>
              </a:rPr>
              <a:t>Tap into our vendor partnership with Qualtrics for CX and Salesforce for modernization.</a:t>
            </a:r>
          </a:p>
          <a:p>
            <a:pPr marL="0" indent="0">
              <a:buNone/>
            </a:pPr>
            <a:endParaRPr lang="en-US" sz="3999" dirty="0">
              <a:latin typeface="Calibri Light" panose="020F0302020204030204" pitchFamily="34" charset="0"/>
              <a:cs typeface="Calibri Light" panose="020F0302020204030204" pitchFamily="34" charset="0"/>
            </a:endParaRPr>
          </a:p>
          <a:p>
            <a:pPr marL="0" indent="0">
              <a:buNone/>
            </a:pPr>
            <a:r>
              <a:rPr lang="en-US" sz="3999" b="1" dirty="0">
                <a:solidFill>
                  <a:srgbClr val="002060"/>
                </a:solidFill>
                <a:latin typeface="Calibri Light" panose="020F0302020204030204" pitchFamily="34" charset="0"/>
                <a:cs typeface="Calibri Light" panose="020F0302020204030204" pitchFamily="34" charset="0"/>
              </a:rPr>
              <a:t>Point of Contact</a:t>
            </a:r>
          </a:p>
          <a:p>
            <a:r>
              <a:rPr lang="en-US" sz="3599" dirty="0">
                <a:latin typeface="Calibri Light" panose="020F0302020204030204" pitchFamily="34" charset="0"/>
                <a:cs typeface="Calibri Light" panose="020F0302020204030204" pitchFamily="34" charset="0"/>
              </a:rPr>
              <a:t>Isobar / Public Sector is a wholly owned subsidiary of Dentsu a global digital agency.</a:t>
            </a:r>
          </a:p>
          <a:p>
            <a:r>
              <a:rPr lang="en-US" sz="3599" dirty="0">
                <a:latin typeface="Calibri Light" panose="020F0302020204030204" pitchFamily="34" charset="0"/>
                <a:cs typeface="Calibri Light" panose="020F0302020204030204" pitchFamily="34" charset="0"/>
              </a:rPr>
              <a:t>Website: </a:t>
            </a:r>
            <a:r>
              <a:rPr lang="en-US" sz="3599" dirty="0">
                <a:latin typeface="Calibri Light" panose="020F0302020204030204" pitchFamily="34" charset="0"/>
                <a:cs typeface="Calibri Light" panose="020F0302020204030204" pitchFamily="34" charset="0"/>
                <a:hlinkClick r:id="rId3"/>
              </a:rPr>
              <a:t>http://federal.isobar.com</a:t>
            </a:r>
            <a:r>
              <a:rPr lang="en-US" sz="3599" dirty="0">
                <a:latin typeface="Calibri Light" panose="020F0302020204030204" pitchFamily="34" charset="0"/>
                <a:cs typeface="Calibri Light" panose="020F0302020204030204" pitchFamily="34" charset="0"/>
              </a:rPr>
              <a:t>  </a:t>
            </a:r>
          </a:p>
          <a:p>
            <a:r>
              <a:rPr lang="en-US" sz="3599" dirty="0">
                <a:latin typeface="Calibri Light" panose="020F0302020204030204" pitchFamily="34" charset="0"/>
                <a:cs typeface="Calibri Light" panose="020F0302020204030204" pitchFamily="34" charset="0"/>
              </a:rPr>
              <a:t>Jon Clayton, Vice President of Business Development </a:t>
            </a:r>
            <a:r>
              <a:rPr lang="en-US" sz="3599" b="1" dirty="0">
                <a:solidFill>
                  <a:srgbClr val="D94E23"/>
                </a:solidFill>
                <a:latin typeface="Calibri Light" panose="020F0302020204030204" pitchFamily="34" charset="0"/>
                <a:cs typeface="Calibri Light" panose="020F0302020204030204" pitchFamily="34" charset="0"/>
              </a:rPr>
              <a:t>DoD</a:t>
            </a:r>
          </a:p>
          <a:p>
            <a:r>
              <a:rPr lang="en-US" sz="3599" dirty="0">
                <a:latin typeface="Calibri Light" panose="020F0302020204030204" pitchFamily="34" charset="0"/>
                <a:cs typeface="Calibri Light" panose="020F0302020204030204" pitchFamily="34" charset="0"/>
              </a:rPr>
              <a:t>E: </a:t>
            </a:r>
            <a:r>
              <a:rPr lang="en-US" sz="3599" dirty="0">
                <a:latin typeface="Calibri Light" panose="020F0302020204030204" pitchFamily="34" charset="0"/>
                <a:cs typeface="Calibri Light" panose="020F0302020204030204" pitchFamily="34" charset="0"/>
                <a:hlinkClick r:id="rId4"/>
              </a:rPr>
              <a:t>jon.clayton@us.isobar.com</a:t>
            </a:r>
            <a:r>
              <a:rPr lang="en-US" sz="3599" dirty="0">
                <a:latin typeface="Calibri Light" panose="020F0302020204030204" pitchFamily="34" charset="0"/>
                <a:cs typeface="Calibri Light" panose="020F0302020204030204" pitchFamily="34" charset="0"/>
              </a:rPr>
              <a:t> P: 334.399.7164 </a:t>
            </a:r>
          </a:p>
          <a:p>
            <a:r>
              <a:rPr lang="en-US" sz="3599" dirty="0">
                <a:latin typeface="Calibri Light" panose="020F0302020204030204" pitchFamily="34" charset="0"/>
                <a:cs typeface="Calibri Light" panose="020F0302020204030204" pitchFamily="34" charset="0"/>
              </a:rPr>
              <a:t>Jon Chaplin, Vice President of Business Development </a:t>
            </a:r>
            <a:r>
              <a:rPr lang="en-US" sz="3599" b="1" dirty="0">
                <a:solidFill>
                  <a:srgbClr val="D94E23"/>
                </a:solidFill>
                <a:latin typeface="Calibri Light" panose="020F0302020204030204" pitchFamily="34" charset="0"/>
                <a:cs typeface="Calibri Light" panose="020F0302020204030204" pitchFamily="34" charset="0"/>
              </a:rPr>
              <a:t>Civ</a:t>
            </a:r>
          </a:p>
          <a:p>
            <a:r>
              <a:rPr lang="en-US" sz="3599" dirty="0">
                <a:latin typeface="Calibri Light" panose="020F0302020204030204" pitchFamily="34" charset="0"/>
                <a:cs typeface="Calibri Light" panose="020F0302020204030204" pitchFamily="34" charset="0"/>
              </a:rPr>
              <a:t>E: </a:t>
            </a:r>
            <a:r>
              <a:rPr lang="en-US" sz="3599" dirty="0">
                <a:latin typeface="Calibri Light" panose="020F0302020204030204" pitchFamily="34" charset="0"/>
                <a:cs typeface="Calibri Light" panose="020F0302020204030204" pitchFamily="34" charset="0"/>
                <a:hlinkClick r:id="rId5"/>
              </a:rPr>
              <a:t>jon.chaplin@us.isobar.com</a:t>
            </a:r>
            <a:r>
              <a:rPr lang="en-US" sz="3599" dirty="0">
                <a:latin typeface="Calibri Light" panose="020F0302020204030204" pitchFamily="34" charset="0"/>
                <a:cs typeface="Calibri Light" panose="020F0302020204030204" pitchFamily="34" charset="0"/>
              </a:rPr>
              <a:t> P: 334.399.7164</a:t>
            </a:r>
          </a:p>
          <a:p>
            <a:pPr marL="0" indent="0">
              <a:buNone/>
            </a:pPr>
            <a:endParaRPr lang="en-US" sz="3999" dirty="0">
              <a:latin typeface="Calibri Light" panose="020F0302020204030204" pitchFamily="34" charset="0"/>
              <a:cs typeface="Calibri Light" panose="020F0302020204030204" pitchFamily="34" charset="0"/>
            </a:endParaRPr>
          </a:p>
        </p:txBody>
      </p:sp>
      <p:pic>
        <p:nvPicPr>
          <p:cNvPr id="7" name="Picture 6">
            <a:extLst>
              <a:ext uri="{FF2B5EF4-FFF2-40B4-BE49-F238E27FC236}">
                <a16:creationId xmlns:a16="http://schemas.microsoft.com/office/drawing/2014/main" id="{EFB3CCD6-CB7B-B443-B3D1-50C942DE8C1B}"/>
              </a:ext>
            </a:extLst>
          </p:cNvPr>
          <p:cNvPicPr>
            <a:picLocks noChangeAspect="1"/>
          </p:cNvPicPr>
          <p:nvPr/>
        </p:nvPicPr>
        <p:blipFill>
          <a:blip r:embed="rId6"/>
          <a:stretch>
            <a:fillRect/>
          </a:stretch>
        </p:blipFill>
        <p:spPr>
          <a:xfrm>
            <a:off x="10944549" y="10495604"/>
            <a:ext cx="11757137" cy="2031471"/>
          </a:xfrm>
          <a:prstGeom prst="rect">
            <a:avLst/>
          </a:prstGeom>
        </p:spPr>
      </p:pic>
    </p:spTree>
    <p:extLst>
      <p:ext uri="{BB962C8B-B14F-4D97-AF65-F5344CB8AC3E}">
        <p14:creationId xmlns:p14="http://schemas.microsoft.com/office/powerpoint/2010/main" val="9209015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75964" y="731848"/>
            <a:ext cx="21025723" cy="1236274"/>
          </a:xfrm>
        </p:spPr>
        <p:txBody>
          <a:bodyPr>
            <a:normAutofit/>
          </a:bodyPr>
          <a:lstStyle/>
          <a:p>
            <a:r>
              <a:rPr lang="en-US" sz="5599" b="1" dirty="0">
                <a:solidFill>
                  <a:srgbClr val="0066B3"/>
                </a:solidFill>
              </a:rPr>
              <a:t>Technical &amp; Functional Expertise</a:t>
            </a:r>
          </a:p>
        </p:txBody>
      </p:sp>
      <p:sp>
        <p:nvSpPr>
          <p:cNvPr id="6" name="Content Placeholder 5"/>
          <p:cNvSpPr>
            <a:spLocks noGrp="1"/>
          </p:cNvSpPr>
          <p:nvPr>
            <p:ph sz="half" idx="1"/>
          </p:nvPr>
        </p:nvSpPr>
        <p:spPr>
          <a:xfrm>
            <a:off x="1675964" y="2254069"/>
            <a:ext cx="21025723" cy="10098426"/>
          </a:xfrm>
        </p:spPr>
        <p:txBody>
          <a:bodyPr>
            <a:normAutofit/>
          </a:bodyPr>
          <a:lstStyle/>
          <a:p>
            <a:r>
              <a:rPr lang="en-US" sz="3599" dirty="0"/>
              <a:t>Objectivity, Inc. is a software company.</a:t>
            </a:r>
          </a:p>
          <a:p>
            <a:endParaRPr lang="en-US" sz="3599" dirty="0"/>
          </a:p>
          <a:p>
            <a:r>
              <a:rPr lang="en-US" sz="3599" dirty="0"/>
              <a:t>Objectivity builds and licenses database software products that enable the management of massive volumes of complex data with mission critical performance requirements.</a:t>
            </a:r>
          </a:p>
          <a:p>
            <a:pPr marL="914171" lvl="1" indent="0">
              <a:buNone/>
            </a:pPr>
            <a:endParaRPr lang="en-US" sz="3599" dirty="0"/>
          </a:p>
          <a:p>
            <a:r>
              <a:rPr lang="en-US" sz="3599" dirty="0"/>
              <a:t>Why graph databases? </a:t>
            </a:r>
          </a:p>
          <a:p>
            <a:endParaRPr lang="en-US" sz="3599" dirty="0"/>
          </a:p>
          <a:p>
            <a:endParaRPr lang="en-US" sz="3599" dirty="0"/>
          </a:p>
          <a:p>
            <a:endParaRPr lang="en-US" sz="3599" dirty="0"/>
          </a:p>
          <a:p>
            <a:r>
              <a:rPr lang="en-US" sz="3599" dirty="0"/>
              <a:t>Product Differentiators</a:t>
            </a:r>
            <a:endParaRPr lang="en-US" sz="2799" dirty="0"/>
          </a:p>
          <a:p>
            <a:pPr lvl="1"/>
            <a:r>
              <a:rPr lang="en-US" sz="2799" dirty="0"/>
              <a:t>Massively scalable, vertically and horizontally</a:t>
            </a:r>
          </a:p>
          <a:p>
            <a:pPr lvl="1"/>
            <a:r>
              <a:rPr lang="en-US" sz="2799" dirty="0"/>
              <a:t>Enables complex relationship analytics in near real-time</a:t>
            </a:r>
          </a:p>
          <a:p>
            <a:pPr lvl="1"/>
            <a:r>
              <a:rPr lang="en-US" sz="2799" dirty="0"/>
              <a:t>Supports graph analytic queries across hundreds of degrees </a:t>
            </a:r>
          </a:p>
          <a:p>
            <a:pPr lvl="1"/>
            <a:r>
              <a:rPr lang="en-US" sz="2799" dirty="0"/>
              <a:t>Able to ingest and connect billions of data items per hour</a:t>
            </a:r>
          </a:p>
          <a:p>
            <a:pPr lvl="1"/>
            <a:r>
              <a:rPr lang="en-US" sz="2799" dirty="0"/>
              <a:t>Based on our patented technologies</a:t>
            </a:r>
          </a:p>
          <a:p>
            <a:endParaRPr lang="en-US" sz="3599" dirty="0"/>
          </a:p>
        </p:txBody>
      </p:sp>
      <p:pic>
        <p:nvPicPr>
          <p:cNvPr id="15" name="Content Placeholder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50038" y="165349"/>
            <a:ext cx="3605543" cy="1802772"/>
          </a:xfrm>
          <a:prstGeom prst="rect">
            <a:avLst/>
          </a:prstGeom>
        </p:spPr>
      </p:pic>
      <p:grpSp>
        <p:nvGrpSpPr>
          <p:cNvPr id="14" name="Group 13"/>
          <p:cNvGrpSpPr/>
          <p:nvPr/>
        </p:nvGrpSpPr>
        <p:grpSpPr>
          <a:xfrm>
            <a:off x="10744057" y="2254070"/>
            <a:ext cx="9941332" cy="950880"/>
            <a:chOff x="5373427" y="1126436"/>
            <a:chExt cx="4971961" cy="475564"/>
          </a:xfrm>
        </p:grpSpPr>
        <p:grpSp>
          <p:nvGrpSpPr>
            <p:cNvPr id="33" name="Group 32"/>
            <p:cNvGrpSpPr/>
            <p:nvPr/>
          </p:nvGrpSpPr>
          <p:grpSpPr>
            <a:xfrm>
              <a:off x="5373427" y="1135777"/>
              <a:ext cx="2705183" cy="466223"/>
              <a:chOff x="1277164" y="2587740"/>
              <a:chExt cx="2055758" cy="373589"/>
            </a:xfrm>
          </p:grpSpPr>
          <p:grpSp>
            <p:nvGrpSpPr>
              <p:cNvPr id="28" name="Group 27"/>
              <p:cNvGrpSpPr/>
              <p:nvPr/>
            </p:nvGrpSpPr>
            <p:grpSpPr>
              <a:xfrm>
                <a:off x="1277164" y="2674785"/>
                <a:ext cx="402181" cy="286544"/>
                <a:chOff x="1747617" y="3814472"/>
                <a:chExt cx="402181" cy="286544"/>
              </a:xfrm>
            </p:grpSpPr>
            <p:sp>
              <p:nvSpPr>
                <p:cNvPr id="17" name="Freeform 16"/>
                <p:cNvSpPr/>
                <p:nvPr/>
              </p:nvSpPr>
              <p:spPr>
                <a:xfrm>
                  <a:off x="1748557" y="3965641"/>
                  <a:ext cx="401241" cy="135375"/>
                </a:xfrm>
                <a:custGeom>
                  <a:avLst/>
                  <a:gdLst>
                    <a:gd name="connsiteX0" fmla="*/ 0 w 750094"/>
                    <a:gd name="connsiteY0" fmla="*/ 4762 h 285750"/>
                    <a:gd name="connsiteX1" fmla="*/ 750094 w 750094"/>
                    <a:gd name="connsiteY1" fmla="*/ 285750 h 285750"/>
                    <a:gd name="connsiteX2" fmla="*/ 535782 w 750094"/>
                    <a:gd name="connsiteY2" fmla="*/ 9525 h 285750"/>
                    <a:gd name="connsiteX3" fmla="*/ 50007 w 750094"/>
                    <a:gd name="connsiteY3" fmla="*/ 0 h 285750"/>
                  </a:gdLst>
                  <a:ahLst/>
                  <a:cxnLst>
                    <a:cxn ang="0">
                      <a:pos x="connsiteX0" y="connsiteY0"/>
                    </a:cxn>
                    <a:cxn ang="0">
                      <a:pos x="connsiteX1" y="connsiteY1"/>
                    </a:cxn>
                    <a:cxn ang="0">
                      <a:pos x="connsiteX2" y="connsiteY2"/>
                    </a:cxn>
                    <a:cxn ang="0">
                      <a:pos x="connsiteX3" y="connsiteY3"/>
                    </a:cxn>
                  </a:cxnLst>
                  <a:rect l="l" t="t" r="r" b="b"/>
                  <a:pathLst>
                    <a:path w="750094" h="285750">
                      <a:moveTo>
                        <a:pt x="0" y="4762"/>
                      </a:moveTo>
                      <a:lnTo>
                        <a:pt x="750094" y="285750"/>
                      </a:lnTo>
                      <a:lnTo>
                        <a:pt x="535782" y="9525"/>
                      </a:lnTo>
                      <a:lnTo>
                        <a:pt x="50007" y="0"/>
                      </a:lnTo>
                    </a:path>
                  </a:pathLst>
                </a:custGeom>
                <a:solidFill>
                  <a:srgbClr val="6ECFF6"/>
                </a:solidFill>
                <a:ln>
                  <a:solidFill>
                    <a:srgbClr val="6ECF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buClrTx/>
                  </a:pPr>
                  <a:endParaRPr lang="en-US" sz="3599" kern="1200">
                    <a:solidFill>
                      <a:prstClr val="white"/>
                    </a:solidFill>
                    <a:latin typeface="Calibri" panose="020F0502020204030204"/>
                  </a:endParaRPr>
                </a:p>
              </p:txBody>
            </p:sp>
            <p:sp>
              <p:nvSpPr>
                <p:cNvPr id="19" name="Freeform 18"/>
                <p:cNvSpPr/>
                <p:nvPr/>
              </p:nvSpPr>
              <p:spPr>
                <a:xfrm>
                  <a:off x="1747617" y="3814472"/>
                  <a:ext cx="136294" cy="199678"/>
                </a:xfrm>
                <a:custGeom>
                  <a:avLst/>
                  <a:gdLst>
                    <a:gd name="connsiteX0" fmla="*/ 0 w 254794"/>
                    <a:gd name="connsiteY0" fmla="*/ 326231 h 421481"/>
                    <a:gd name="connsiteX1" fmla="*/ 252412 w 254794"/>
                    <a:gd name="connsiteY1" fmla="*/ 421481 h 421481"/>
                    <a:gd name="connsiteX2" fmla="*/ 254794 w 254794"/>
                    <a:gd name="connsiteY2" fmla="*/ 0 h 421481"/>
                    <a:gd name="connsiteX3" fmla="*/ 0 w 254794"/>
                    <a:gd name="connsiteY3" fmla="*/ 326231 h 421481"/>
                  </a:gdLst>
                  <a:ahLst/>
                  <a:cxnLst>
                    <a:cxn ang="0">
                      <a:pos x="connsiteX0" y="connsiteY0"/>
                    </a:cxn>
                    <a:cxn ang="0">
                      <a:pos x="connsiteX1" y="connsiteY1"/>
                    </a:cxn>
                    <a:cxn ang="0">
                      <a:pos x="connsiteX2" y="connsiteY2"/>
                    </a:cxn>
                    <a:cxn ang="0">
                      <a:pos x="connsiteX3" y="connsiteY3"/>
                    </a:cxn>
                  </a:cxnLst>
                  <a:rect l="l" t="t" r="r" b="b"/>
                  <a:pathLst>
                    <a:path w="254794" h="421481">
                      <a:moveTo>
                        <a:pt x="0" y="326231"/>
                      </a:moveTo>
                      <a:lnTo>
                        <a:pt x="252412" y="421481"/>
                      </a:lnTo>
                      <a:lnTo>
                        <a:pt x="254794" y="0"/>
                      </a:lnTo>
                      <a:lnTo>
                        <a:pt x="0" y="326231"/>
                      </a:lnTo>
                      <a:close/>
                    </a:path>
                  </a:pathLst>
                </a:custGeom>
                <a:solidFill>
                  <a:srgbClr val="0068B7"/>
                </a:solidFill>
                <a:ln>
                  <a:solidFill>
                    <a:srgbClr val="0068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buClrTx/>
                  </a:pPr>
                  <a:endParaRPr lang="en-US" sz="3599" kern="1200">
                    <a:solidFill>
                      <a:prstClr val="white"/>
                    </a:solidFill>
                    <a:latin typeface="Calibri" panose="020F0502020204030204"/>
                  </a:endParaRPr>
                </a:p>
              </p:txBody>
            </p:sp>
            <p:sp>
              <p:nvSpPr>
                <p:cNvPr id="20" name="Freeform 19"/>
                <p:cNvSpPr/>
                <p:nvPr/>
              </p:nvSpPr>
              <p:spPr>
                <a:xfrm>
                  <a:off x="1892494" y="3814472"/>
                  <a:ext cx="141390" cy="199678"/>
                </a:xfrm>
                <a:custGeom>
                  <a:avLst/>
                  <a:gdLst>
                    <a:gd name="connsiteX0" fmla="*/ 2381 w 264319"/>
                    <a:gd name="connsiteY0" fmla="*/ 0 h 435769"/>
                    <a:gd name="connsiteX1" fmla="*/ 264319 w 264319"/>
                    <a:gd name="connsiteY1" fmla="*/ 340519 h 435769"/>
                    <a:gd name="connsiteX2" fmla="*/ 0 w 264319"/>
                    <a:gd name="connsiteY2" fmla="*/ 435769 h 435769"/>
                    <a:gd name="connsiteX3" fmla="*/ 2381 w 264319"/>
                    <a:gd name="connsiteY3" fmla="*/ 0 h 435769"/>
                  </a:gdLst>
                  <a:ahLst/>
                  <a:cxnLst>
                    <a:cxn ang="0">
                      <a:pos x="connsiteX0" y="connsiteY0"/>
                    </a:cxn>
                    <a:cxn ang="0">
                      <a:pos x="connsiteX1" y="connsiteY1"/>
                    </a:cxn>
                    <a:cxn ang="0">
                      <a:pos x="connsiteX2" y="connsiteY2"/>
                    </a:cxn>
                    <a:cxn ang="0">
                      <a:pos x="connsiteX3" y="connsiteY3"/>
                    </a:cxn>
                  </a:cxnLst>
                  <a:rect l="l" t="t" r="r" b="b"/>
                  <a:pathLst>
                    <a:path w="264319" h="435769">
                      <a:moveTo>
                        <a:pt x="2381" y="0"/>
                      </a:moveTo>
                      <a:lnTo>
                        <a:pt x="264319" y="340519"/>
                      </a:lnTo>
                      <a:lnTo>
                        <a:pt x="0" y="435769"/>
                      </a:lnTo>
                      <a:cubicBezTo>
                        <a:pt x="794" y="290513"/>
                        <a:pt x="1587" y="145256"/>
                        <a:pt x="2381" y="0"/>
                      </a:cubicBezTo>
                      <a:close/>
                    </a:path>
                  </a:pathLst>
                </a:custGeom>
                <a:solidFill>
                  <a:srgbClr val="00A1E4"/>
                </a:solidFill>
                <a:ln>
                  <a:solidFill>
                    <a:srgbClr val="00A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buClrTx/>
                  </a:pPr>
                  <a:endParaRPr lang="en-US" sz="3599" kern="1200">
                    <a:solidFill>
                      <a:prstClr val="white"/>
                    </a:solidFill>
                    <a:latin typeface="Calibri" panose="020F0502020204030204"/>
                  </a:endParaRPr>
                </a:p>
              </p:txBody>
            </p:sp>
          </p:grpSp>
          <p:sp>
            <p:nvSpPr>
              <p:cNvPr id="21" name="TextBox 20"/>
              <p:cNvSpPr txBox="1"/>
              <p:nvPr/>
            </p:nvSpPr>
            <p:spPr>
              <a:xfrm>
                <a:off x="1554924" y="2587740"/>
                <a:ext cx="1777998" cy="258972"/>
              </a:xfrm>
              <a:prstGeom prst="rect">
                <a:avLst/>
              </a:prstGeom>
              <a:noFill/>
            </p:spPr>
            <p:txBody>
              <a:bodyPr wrap="square" rtlCol="0">
                <a:spAutoFit/>
              </a:bodyPr>
              <a:lstStyle/>
              <a:p>
                <a:pPr defTabSz="1828343">
                  <a:buClrTx/>
                </a:pPr>
                <a:r>
                  <a:rPr lang="en-US" sz="3599" kern="1200" dirty="0">
                    <a:solidFill>
                      <a:srgbClr val="0068B7"/>
                    </a:solidFill>
                    <a:latin typeface="Franklin Gothic Book" panose="020B0503020102020204" pitchFamily="34" charset="0"/>
                    <a:ea typeface="+mn-ea"/>
                    <a:cs typeface="+mn-cs"/>
                  </a:rPr>
                  <a:t>Objectivity/DB</a:t>
                </a:r>
              </a:p>
            </p:txBody>
          </p:sp>
        </p:grpSp>
        <p:grpSp>
          <p:nvGrpSpPr>
            <p:cNvPr id="32" name="Group 31"/>
            <p:cNvGrpSpPr/>
            <p:nvPr/>
          </p:nvGrpSpPr>
          <p:grpSpPr>
            <a:xfrm>
              <a:off x="7693885" y="1126436"/>
              <a:ext cx="2651503" cy="435911"/>
              <a:chOff x="1271241" y="2952994"/>
              <a:chExt cx="2014965" cy="349300"/>
            </a:xfrm>
          </p:grpSpPr>
          <p:sp>
            <p:nvSpPr>
              <p:cNvPr id="22" name="TextBox 21"/>
              <p:cNvSpPr txBox="1"/>
              <p:nvPr/>
            </p:nvSpPr>
            <p:spPr>
              <a:xfrm>
                <a:off x="1578943" y="2952994"/>
                <a:ext cx="1707263" cy="258972"/>
              </a:xfrm>
              <a:prstGeom prst="rect">
                <a:avLst/>
              </a:prstGeom>
              <a:noFill/>
            </p:spPr>
            <p:txBody>
              <a:bodyPr wrap="square" rtlCol="0">
                <a:spAutoFit/>
              </a:bodyPr>
              <a:lstStyle/>
              <a:p>
                <a:pPr defTabSz="1828343">
                  <a:buClrTx/>
                </a:pPr>
                <a:r>
                  <a:rPr lang="en-US" sz="3599" kern="1200" dirty="0">
                    <a:solidFill>
                      <a:srgbClr val="DA501F"/>
                    </a:solidFill>
                    <a:latin typeface="Franklin Gothic Book" panose="020B0503020102020204" pitchFamily="34" charset="0"/>
                    <a:ea typeface="+mn-ea"/>
                    <a:cs typeface="+mn-cs"/>
                  </a:rPr>
                  <a:t>InfiniteGraph</a:t>
                </a:r>
              </a:p>
            </p:txBody>
          </p:sp>
          <p:grpSp>
            <p:nvGrpSpPr>
              <p:cNvPr id="29" name="Group 28"/>
              <p:cNvGrpSpPr/>
              <p:nvPr/>
            </p:nvGrpSpPr>
            <p:grpSpPr>
              <a:xfrm>
                <a:off x="1271241" y="3009400"/>
                <a:ext cx="402181" cy="292894"/>
                <a:chOff x="1741694" y="4149087"/>
                <a:chExt cx="402181" cy="292894"/>
              </a:xfrm>
            </p:grpSpPr>
            <p:sp>
              <p:nvSpPr>
                <p:cNvPr id="24" name="Freeform 23"/>
                <p:cNvSpPr/>
                <p:nvPr/>
              </p:nvSpPr>
              <p:spPr>
                <a:xfrm>
                  <a:off x="1742634" y="4306606"/>
                  <a:ext cx="401241" cy="135375"/>
                </a:xfrm>
                <a:custGeom>
                  <a:avLst/>
                  <a:gdLst>
                    <a:gd name="connsiteX0" fmla="*/ 0 w 750094"/>
                    <a:gd name="connsiteY0" fmla="*/ 4762 h 285750"/>
                    <a:gd name="connsiteX1" fmla="*/ 750094 w 750094"/>
                    <a:gd name="connsiteY1" fmla="*/ 285750 h 285750"/>
                    <a:gd name="connsiteX2" fmla="*/ 535782 w 750094"/>
                    <a:gd name="connsiteY2" fmla="*/ 9525 h 285750"/>
                    <a:gd name="connsiteX3" fmla="*/ 50007 w 750094"/>
                    <a:gd name="connsiteY3" fmla="*/ 0 h 285750"/>
                  </a:gdLst>
                  <a:ahLst/>
                  <a:cxnLst>
                    <a:cxn ang="0">
                      <a:pos x="connsiteX0" y="connsiteY0"/>
                    </a:cxn>
                    <a:cxn ang="0">
                      <a:pos x="connsiteX1" y="connsiteY1"/>
                    </a:cxn>
                    <a:cxn ang="0">
                      <a:pos x="connsiteX2" y="connsiteY2"/>
                    </a:cxn>
                    <a:cxn ang="0">
                      <a:pos x="connsiteX3" y="connsiteY3"/>
                    </a:cxn>
                  </a:cxnLst>
                  <a:rect l="l" t="t" r="r" b="b"/>
                  <a:pathLst>
                    <a:path w="750094" h="285750">
                      <a:moveTo>
                        <a:pt x="0" y="4762"/>
                      </a:moveTo>
                      <a:lnTo>
                        <a:pt x="750094" y="285750"/>
                      </a:lnTo>
                      <a:lnTo>
                        <a:pt x="535782" y="9525"/>
                      </a:lnTo>
                      <a:lnTo>
                        <a:pt x="50007" y="0"/>
                      </a:lnTo>
                    </a:path>
                  </a:pathLst>
                </a:custGeom>
                <a:solidFill>
                  <a:srgbClr val="FFC77A"/>
                </a:solidFill>
                <a:ln>
                  <a:solidFill>
                    <a:srgbClr val="FFC7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buClrTx/>
                  </a:pPr>
                  <a:endParaRPr lang="en-US" sz="3599" kern="1200">
                    <a:solidFill>
                      <a:prstClr val="white"/>
                    </a:solidFill>
                    <a:latin typeface="Calibri" panose="020F0502020204030204"/>
                  </a:endParaRPr>
                </a:p>
              </p:txBody>
            </p:sp>
            <p:sp>
              <p:nvSpPr>
                <p:cNvPr id="25" name="Freeform 24"/>
                <p:cNvSpPr/>
                <p:nvPr/>
              </p:nvSpPr>
              <p:spPr>
                <a:xfrm>
                  <a:off x="1741694" y="4149087"/>
                  <a:ext cx="136294" cy="199678"/>
                </a:xfrm>
                <a:custGeom>
                  <a:avLst/>
                  <a:gdLst>
                    <a:gd name="connsiteX0" fmla="*/ 0 w 254794"/>
                    <a:gd name="connsiteY0" fmla="*/ 326231 h 421481"/>
                    <a:gd name="connsiteX1" fmla="*/ 252412 w 254794"/>
                    <a:gd name="connsiteY1" fmla="*/ 421481 h 421481"/>
                    <a:gd name="connsiteX2" fmla="*/ 254794 w 254794"/>
                    <a:gd name="connsiteY2" fmla="*/ 0 h 421481"/>
                    <a:gd name="connsiteX3" fmla="*/ 0 w 254794"/>
                    <a:gd name="connsiteY3" fmla="*/ 326231 h 421481"/>
                  </a:gdLst>
                  <a:ahLst/>
                  <a:cxnLst>
                    <a:cxn ang="0">
                      <a:pos x="connsiteX0" y="connsiteY0"/>
                    </a:cxn>
                    <a:cxn ang="0">
                      <a:pos x="connsiteX1" y="connsiteY1"/>
                    </a:cxn>
                    <a:cxn ang="0">
                      <a:pos x="connsiteX2" y="connsiteY2"/>
                    </a:cxn>
                    <a:cxn ang="0">
                      <a:pos x="connsiteX3" y="connsiteY3"/>
                    </a:cxn>
                  </a:cxnLst>
                  <a:rect l="l" t="t" r="r" b="b"/>
                  <a:pathLst>
                    <a:path w="254794" h="421481">
                      <a:moveTo>
                        <a:pt x="0" y="326231"/>
                      </a:moveTo>
                      <a:lnTo>
                        <a:pt x="252412" y="421481"/>
                      </a:lnTo>
                      <a:lnTo>
                        <a:pt x="254794" y="0"/>
                      </a:lnTo>
                      <a:lnTo>
                        <a:pt x="0" y="326231"/>
                      </a:lnTo>
                      <a:close/>
                    </a:path>
                  </a:pathLst>
                </a:custGeom>
                <a:solidFill>
                  <a:srgbClr val="DA501F"/>
                </a:solidFill>
                <a:ln>
                  <a:solidFill>
                    <a:srgbClr val="DA50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buClrTx/>
                  </a:pPr>
                  <a:endParaRPr lang="en-US" sz="3599" kern="1200">
                    <a:solidFill>
                      <a:prstClr val="white"/>
                    </a:solidFill>
                    <a:latin typeface="Calibri" panose="020F0502020204030204"/>
                  </a:endParaRPr>
                </a:p>
              </p:txBody>
            </p:sp>
            <p:sp>
              <p:nvSpPr>
                <p:cNvPr id="26" name="Freeform 25"/>
                <p:cNvSpPr/>
                <p:nvPr/>
              </p:nvSpPr>
              <p:spPr>
                <a:xfrm>
                  <a:off x="1886571" y="4149087"/>
                  <a:ext cx="141390" cy="199678"/>
                </a:xfrm>
                <a:custGeom>
                  <a:avLst/>
                  <a:gdLst>
                    <a:gd name="connsiteX0" fmla="*/ 2381 w 264319"/>
                    <a:gd name="connsiteY0" fmla="*/ 0 h 435769"/>
                    <a:gd name="connsiteX1" fmla="*/ 264319 w 264319"/>
                    <a:gd name="connsiteY1" fmla="*/ 340519 h 435769"/>
                    <a:gd name="connsiteX2" fmla="*/ 0 w 264319"/>
                    <a:gd name="connsiteY2" fmla="*/ 435769 h 435769"/>
                    <a:gd name="connsiteX3" fmla="*/ 2381 w 264319"/>
                    <a:gd name="connsiteY3" fmla="*/ 0 h 435769"/>
                  </a:gdLst>
                  <a:ahLst/>
                  <a:cxnLst>
                    <a:cxn ang="0">
                      <a:pos x="connsiteX0" y="connsiteY0"/>
                    </a:cxn>
                    <a:cxn ang="0">
                      <a:pos x="connsiteX1" y="connsiteY1"/>
                    </a:cxn>
                    <a:cxn ang="0">
                      <a:pos x="connsiteX2" y="connsiteY2"/>
                    </a:cxn>
                    <a:cxn ang="0">
                      <a:pos x="connsiteX3" y="connsiteY3"/>
                    </a:cxn>
                  </a:cxnLst>
                  <a:rect l="l" t="t" r="r" b="b"/>
                  <a:pathLst>
                    <a:path w="264319" h="435769">
                      <a:moveTo>
                        <a:pt x="2381" y="0"/>
                      </a:moveTo>
                      <a:lnTo>
                        <a:pt x="264319" y="340519"/>
                      </a:lnTo>
                      <a:lnTo>
                        <a:pt x="0" y="435769"/>
                      </a:lnTo>
                      <a:cubicBezTo>
                        <a:pt x="794" y="290513"/>
                        <a:pt x="1587" y="145256"/>
                        <a:pt x="2381" y="0"/>
                      </a:cubicBezTo>
                      <a:close/>
                    </a:path>
                  </a:pathLst>
                </a:custGeom>
                <a:solidFill>
                  <a:srgbClr val="F9A61A"/>
                </a:solidFill>
                <a:ln>
                  <a:solidFill>
                    <a:srgbClr val="F9A6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buClrTx/>
                  </a:pPr>
                  <a:endParaRPr lang="en-US" sz="3599" kern="1200">
                    <a:solidFill>
                      <a:prstClr val="white"/>
                    </a:solidFill>
                    <a:latin typeface="Calibri" panose="020F0502020204030204"/>
                  </a:endParaRPr>
                </a:p>
              </p:txBody>
            </p:sp>
          </p:grpSp>
        </p:grpSp>
      </p:grpSp>
      <p:sp>
        <p:nvSpPr>
          <p:cNvPr id="2" name="TextBox 1"/>
          <p:cNvSpPr txBox="1"/>
          <p:nvPr/>
        </p:nvSpPr>
        <p:spPr>
          <a:xfrm>
            <a:off x="1675963" y="12946903"/>
            <a:ext cx="13572690" cy="461537"/>
          </a:xfrm>
          <a:prstGeom prst="rect">
            <a:avLst/>
          </a:prstGeom>
          <a:noFill/>
        </p:spPr>
        <p:txBody>
          <a:bodyPr wrap="none" rtlCol="0">
            <a:spAutoFit/>
          </a:bodyPr>
          <a:lstStyle/>
          <a:p>
            <a:pPr defTabSz="1828343">
              <a:buClrTx/>
            </a:pPr>
            <a:r>
              <a:rPr lang="en-US" sz="2399" kern="1200" dirty="0">
                <a:solidFill>
                  <a:prstClr val="black"/>
                </a:solidFill>
                <a:latin typeface="Calibri" panose="020F0502020204030204"/>
                <a:ea typeface="+mn-ea"/>
                <a:cs typeface="+mn-cs"/>
              </a:rPr>
              <a:t>* Source:</a:t>
            </a:r>
            <a:r>
              <a:rPr lang="fr-FR" sz="2399" kern="1200" dirty="0">
                <a:solidFill>
                  <a:prstClr val="black"/>
                </a:solidFill>
                <a:latin typeface="Calibri" panose="020F0502020204030204"/>
                <a:ea typeface="+mn-ea"/>
                <a:cs typeface="+mn-cs"/>
              </a:rPr>
              <a:t> </a:t>
            </a:r>
            <a:r>
              <a:rPr lang="fr-FR" sz="2399" kern="1200" dirty="0">
                <a:solidFill>
                  <a:prstClr val="black"/>
                </a:solidFill>
                <a:latin typeface="Calibri" panose="020F0502020204030204"/>
                <a:ea typeface="+mn-ea"/>
                <a:cs typeface="+mn-cs"/>
                <a:hlinkClick r:id="rId3"/>
              </a:rPr>
              <a:t>https://www.gartner.com/smarterwithgartner/gartner-top-10-data-and-analytics-trends-for-2021</a:t>
            </a:r>
            <a:endParaRPr lang="fr-FR" sz="2399" kern="1200" dirty="0">
              <a:solidFill>
                <a:prstClr val="black"/>
              </a:solidFill>
              <a:latin typeface="Calibri" panose="020F0502020204030204"/>
              <a:ea typeface="+mn-ea"/>
              <a:cs typeface="+mn-cs"/>
            </a:endParaRPr>
          </a:p>
        </p:txBody>
      </p:sp>
      <p:pic>
        <p:nvPicPr>
          <p:cNvPr id="11" name="Picture 10"/>
          <p:cNvPicPr>
            <a:picLocks noChangeAspect="1"/>
          </p:cNvPicPr>
          <p:nvPr/>
        </p:nvPicPr>
        <p:blipFill>
          <a:blip r:embed="rId4"/>
          <a:stretch>
            <a:fillRect/>
          </a:stretch>
        </p:blipFill>
        <p:spPr>
          <a:xfrm>
            <a:off x="12179450" y="5450356"/>
            <a:ext cx="11076809" cy="5690140"/>
          </a:xfrm>
          <a:prstGeom prst="rect">
            <a:avLst/>
          </a:prstGeom>
        </p:spPr>
      </p:pic>
      <p:sp>
        <p:nvSpPr>
          <p:cNvPr id="12" name="TextBox 11"/>
          <p:cNvSpPr txBox="1"/>
          <p:nvPr/>
        </p:nvSpPr>
        <p:spPr>
          <a:xfrm>
            <a:off x="2525971" y="6166587"/>
            <a:ext cx="9653479" cy="1815369"/>
          </a:xfrm>
          <a:prstGeom prst="rect">
            <a:avLst/>
          </a:prstGeom>
          <a:noFill/>
        </p:spPr>
        <p:txBody>
          <a:bodyPr wrap="square" rtlCol="0">
            <a:spAutoFit/>
          </a:bodyPr>
          <a:lstStyle/>
          <a:p>
            <a:pPr marL="571357" indent="-571357" defTabSz="1828343">
              <a:buClrTx/>
              <a:buFont typeface="Arial" panose="020B0604020202020204" pitchFamily="34" charset="0"/>
              <a:buChar char="•"/>
            </a:pPr>
            <a:r>
              <a:rPr lang="en-US" sz="2799" kern="1200" dirty="0">
                <a:solidFill>
                  <a:prstClr val="black"/>
                </a:solidFill>
                <a:latin typeface="Calibri" panose="020F0502020204030204"/>
                <a:ea typeface="+mn-ea"/>
                <a:cs typeface="+mn-cs"/>
              </a:rPr>
              <a:t>Data is becoming more connected</a:t>
            </a:r>
          </a:p>
          <a:p>
            <a:pPr marL="571357" indent="-571357" defTabSz="1828343">
              <a:buClrTx/>
              <a:buFont typeface="Arial" panose="020B0604020202020204" pitchFamily="34" charset="0"/>
              <a:buChar char="•"/>
            </a:pPr>
            <a:r>
              <a:rPr lang="en-US" sz="2799" kern="1200" dirty="0">
                <a:solidFill>
                  <a:prstClr val="black"/>
                </a:solidFill>
                <a:latin typeface="Calibri" panose="020F0502020204030204"/>
                <a:ea typeface="+mn-ea"/>
                <a:cs typeface="+mn-cs"/>
              </a:rPr>
              <a:t>80% of analytics will be graph-based by 2025* </a:t>
            </a:r>
          </a:p>
          <a:p>
            <a:pPr marL="571357" indent="-571357" defTabSz="1828343">
              <a:buClrTx/>
              <a:buFont typeface="Arial" panose="020B0604020202020204" pitchFamily="34" charset="0"/>
              <a:buChar char="•"/>
            </a:pPr>
            <a:r>
              <a:rPr lang="fr-FR" sz="2799" kern="1200" dirty="0">
                <a:solidFill>
                  <a:prstClr val="black"/>
                </a:solidFill>
                <a:latin typeface="Calibri" panose="020F0502020204030204"/>
                <a:ea typeface="+mn-ea"/>
                <a:cs typeface="+mn-cs"/>
              </a:rPr>
              <a:t>Graph databases can quickly find answers or connections in massive data sets.</a:t>
            </a:r>
          </a:p>
        </p:txBody>
      </p:sp>
      <p:sp>
        <p:nvSpPr>
          <p:cNvPr id="13" name="TextBox 12"/>
          <p:cNvSpPr txBox="1"/>
          <p:nvPr/>
        </p:nvSpPr>
        <p:spPr>
          <a:xfrm>
            <a:off x="16305865" y="11160772"/>
            <a:ext cx="4677691" cy="461537"/>
          </a:xfrm>
          <a:prstGeom prst="rect">
            <a:avLst/>
          </a:prstGeom>
          <a:noFill/>
        </p:spPr>
        <p:txBody>
          <a:bodyPr wrap="none" rtlCol="0">
            <a:spAutoFit/>
          </a:bodyPr>
          <a:lstStyle/>
          <a:p>
            <a:pPr defTabSz="1828343">
              <a:buClrTx/>
            </a:pPr>
            <a:r>
              <a:rPr lang="en-US" sz="2399" kern="1200" dirty="0">
                <a:solidFill>
                  <a:srgbClr val="0066B3"/>
                </a:solidFill>
                <a:latin typeface="Calibri" panose="020F0502020204030204"/>
                <a:ea typeface="+mn-ea"/>
                <a:cs typeface="+mn-cs"/>
              </a:rPr>
              <a:t>Sample LinkedIn Connectivity Graph</a:t>
            </a:r>
          </a:p>
        </p:txBody>
      </p:sp>
    </p:spTree>
    <p:extLst>
      <p:ext uri="{BB962C8B-B14F-4D97-AF65-F5344CB8AC3E}">
        <p14:creationId xmlns:p14="http://schemas.microsoft.com/office/powerpoint/2010/main" val="15565718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50038" y="165349"/>
            <a:ext cx="3605543" cy="1802772"/>
          </a:xfrm>
          <a:prstGeom prst="rect">
            <a:avLst/>
          </a:prstGeom>
        </p:spPr>
      </p:pic>
      <p:sp>
        <p:nvSpPr>
          <p:cNvPr id="10" name="Title 9"/>
          <p:cNvSpPr>
            <a:spLocks noGrp="1"/>
          </p:cNvSpPr>
          <p:nvPr>
            <p:ph type="title"/>
          </p:nvPr>
        </p:nvSpPr>
        <p:spPr>
          <a:xfrm>
            <a:off x="1675964" y="731848"/>
            <a:ext cx="21025723" cy="1236274"/>
          </a:xfrm>
        </p:spPr>
        <p:txBody>
          <a:bodyPr>
            <a:noAutofit/>
          </a:bodyPr>
          <a:lstStyle/>
          <a:p>
            <a:r>
              <a:rPr lang="en-US" sz="7998" b="1" dirty="0">
                <a:solidFill>
                  <a:srgbClr val="0066B3"/>
                </a:solidFill>
              </a:rPr>
              <a:t>Past Performance</a:t>
            </a:r>
            <a:endParaRPr lang="en-US" sz="7998" b="1" dirty="0"/>
          </a:p>
        </p:txBody>
      </p:sp>
      <p:sp>
        <p:nvSpPr>
          <p:cNvPr id="11" name="Content Placeholder 10"/>
          <p:cNvSpPr>
            <a:spLocks noGrp="1"/>
          </p:cNvSpPr>
          <p:nvPr>
            <p:ph idx="1"/>
          </p:nvPr>
        </p:nvSpPr>
        <p:spPr>
          <a:xfrm>
            <a:off x="1675964" y="2254069"/>
            <a:ext cx="21025723" cy="10098426"/>
          </a:xfrm>
        </p:spPr>
        <p:txBody>
          <a:bodyPr>
            <a:normAutofit/>
          </a:bodyPr>
          <a:lstStyle/>
          <a:p>
            <a:endParaRPr lang="en-US" sz="3599" dirty="0"/>
          </a:p>
          <a:p>
            <a:endParaRPr lang="en-US" sz="3599" dirty="0"/>
          </a:p>
          <a:p>
            <a:pPr marL="0" indent="0">
              <a:buNone/>
            </a:pPr>
            <a:endParaRPr lang="en-US" sz="3999" dirty="0"/>
          </a:p>
          <a:p>
            <a:r>
              <a:rPr lang="en-US" sz="3999" dirty="0"/>
              <a:t>Key Government References:</a:t>
            </a:r>
          </a:p>
          <a:p>
            <a:pPr lvl="1"/>
            <a:r>
              <a:rPr lang="en-US" sz="3599" b="1" dirty="0">
                <a:solidFill>
                  <a:srgbClr val="0066B3"/>
                </a:solidFill>
              </a:rPr>
              <a:t>Network Centric Collaborative Targeting</a:t>
            </a:r>
          </a:p>
          <a:p>
            <a:pPr lvl="2"/>
            <a:r>
              <a:rPr lang="en-US" sz="2799" dirty="0"/>
              <a:t>A distributed real-time targeting system that correlates multiple “views” of a target.</a:t>
            </a:r>
          </a:p>
          <a:p>
            <a:pPr lvl="2"/>
            <a:r>
              <a:rPr lang="en-US" sz="2799" dirty="0"/>
              <a:t>Integrates sensor feeds from heterogeneous military assets into a single common operating platform.</a:t>
            </a:r>
          </a:p>
          <a:p>
            <a:pPr lvl="2"/>
            <a:r>
              <a:rPr lang="en-US" sz="2799" dirty="0"/>
              <a:t>Dramatically accelerates and improves target identification and execution.</a:t>
            </a:r>
          </a:p>
          <a:p>
            <a:pPr lvl="1"/>
            <a:r>
              <a:rPr lang="en-US" sz="3599" b="1" dirty="0">
                <a:solidFill>
                  <a:srgbClr val="0066B3"/>
                </a:solidFill>
              </a:rPr>
              <a:t>Analyst Support Architecture</a:t>
            </a:r>
          </a:p>
          <a:p>
            <a:pPr lvl="2"/>
            <a:r>
              <a:rPr lang="en-US" sz="2799" dirty="0"/>
              <a:t>A “GOTS” data fusion engine managed by the NRO. </a:t>
            </a:r>
          </a:p>
          <a:p>
            <a:pPr lvl="2"/>
            <a:r>
              <a:rPr lang="en-US" sz="2799" dirty="0"/>
              <a:t>Freely available to Government customers. </a:t>
            </a:r>
            <a:r>
              <a:rPr lang="en-US" sz="2799" i="1" dirty="0"/>
              <a:t>(Requires purchase of Objectivity/DB License.)</a:t>
            </a:r>
          </a:p>
          <a:p>
            <a:pPr lvl="2"/>
            <a:r>
              <a:rPr lang="en-US" sz="2799" dirty="0"/>
              <a:t>Currently being deployed across the US Submarine fleet by five different integrators.</a:t>
            </a:r>
          </a:p>
        </p:txBody>
      </p:sp>
      <p:grpSp>
        <p:nvGrpSpPr>
          <p:cNvPr id="3" name="Group 2"/>
          <p:cNvGrpSpPr/>
          <p:nvPr/>
        </p:nvGrpSpPr>
        <p:grpSpPr>
          <a:xfrm>
            <a:off x="1675964" y="10346676"/>
            <a:ext cx="21070659" cy="2830519"/>
            <a:chOff x="761954" y="4937069"/>
            <a:chExt cx="10538074" cy="1415628"/>
          </a:xfrm>
        </p:grpSpPr>
        <p:sp>
          <p:nvSpPr>
            <p:cNvPr id="12" name="TextBox 11"/>
            <p:cNvSpPr txBox="1"/>
            <p:nvPr/>
          </p:nvSpPr>
          <p:spPr>
            <a:xfrm>
              <a:off x="761954" y="4937069"/>
              <a:ext cx="2443709" cy="907857"/>
            </a:xfrm>
            <a:prstGeom prst="rect">
              <a:avLst/>
            </a:prstGeom>
            <a:noFill/>
          </p:spPr>
          <p:txBody>
            <a:bodyPr wrap="none" rtlCol="0">
              <a:spAutoFit/>
            </a:bodyPr>
            <a:lstStyle/>
            <a:p>
              <a:pPr defTabSz="1828343">
                <a:buClrTx/>
              </a:pPr>
              <a:r>
                <a:rPr lang="en-US" sz="2399" b="1" kern="1200" dirty="0">
                  <a:solidFill>
                    <a:srgbClr val="0066B3"/>
                  </a:solidFill>
                  <a:latin typeface="Calibri" panose="020F0502020204030204"/>
                  <a:ea typeface="+mn-ea"/>
                  <a:cs typeface="+mn-cs"/>
                </a:rPr>
                <a:t>Telecom &amp; Networking</a:t>
              </a:r>
            </a:p>
            <a:p>
              <a:pPr marL="342814" indent="-342814" defTabSz="1828343">
                <a:buClrTx/>
                <a:buFont typeface="Arial" panose="020B0604020202020204" pitchFamily="34" charset="0"/>
                <a:buChar char="•"/>
              </a:pPr>
              <a:r>
                <a:rPr lang="en-US" sz="2199" kern="1200" dirty="0">
                  <a:solidFill>
                    <a:prstClr val="black"/>
                  </a:solidFill>
                  <a:latin typeface="Calibri" panose="020F0502020204030204"/>
                  <a:ea typeface="+mn-ea"/>
                  <a:cs typeface="+mn-cs"/>
                </a:rPr>
                <a:t>Mobile Call-Detail Record</a:t>
              </a:r>
            </a:p>
            <a:p>
              <a:pPr marL="342814" indent="-342814" defTabSz="1828343">
                <a:buClrTx/>
                <a:buFont typeface="Arial" panose="020B0604020202020204" pitchFamily="34" charset="0"/>
                <a:buChar char="•"/>
              </a:pPr>
              <a:r>
                <a:rPr lang="en-US" sz="2199" kern="1200" dirty="0">
                  <a:solidFill>
                    <a:prstClr val="black"/>
                  </a:solidFill>
                  <a:latin typeface="Calibri" panose="020F0502020204030204"/>
                  <a:ea typeface="+mn-ea"/>
                  <a:cs typeface="+mn-cs"/>
                </a:rPr>
                <a:t>Cyber Security</a:t>
              </a:r>
            </a:p>
            <a:p>
              <a:pPr marL="342814" indent="-342814" defTabSz="1828343">
                <a:buClrTx/>
                <a:buFont typeface="Arial" panose="020B0604020202020204" pitchFamily="34" charset="0"/>
                <a:buChar char="•"/>
              </a:pPr>
              <a:r>
                <a:rPr lang="en-US" sz="2199" kern="1200" dirty="0">
                  <a:solidFill>
                    <a:prstClr val="black"/>
                  </a:solidFill>
                  <a:latin typeface="Calibri" panose="020F0502020204030204"/>
                  <a:ea typeface="+mn-ea"/>
                  <a:cs typeface="+mn-cs"/>
                </a:rPr>
                <a:t>Network Management Systems</a:t>
              </a:r>
            </a:p>
            <a:p>
              <a:pPr marL="342814" indent="-342814" defTabSz="1828343">
                <a:buClrTx/>
                <a:buFont typeface="Arial" panose="020B0604020202020204" pitchFamily="34" charset="0"/>
                <a:buChar char="•"/>
              </a:pPr>
              <a:r>
                <a:rPr lang="en-US" sz="2199" kern="1200" dirty="0">
                  <a:solidFill>
                    <a:prstClr val="black"/>
                  </a:solidFill>
                  <a:latin typeface="Calibri" panose="020F0502020204030204"/>
                  <a:ea typeface="+mn-ea"/>
                  <a:cs typeface="+mn-cs"/>
                </a:rPr>
                <a:t>Web and Mobile Ad targeting Systems</a:t>
              </a:r>
            </a:p>
          </p:txBody>
        </p:sp>
        <p:sp>
          <p:nvSpPr>
            <p:cNvPr id="13" name="TextBox 12"/>
            <p:cNvSpPr txBox="1"/>
            <p:nvPr/>
          </p:nvSpPr>
          <p:spPr>
            <a:xfrm>
              <a:off x="3557429" y="4937069"/>
              <a:ext cx="2188894" cy="907857"/>
            </a:xfrm>
            <a:prstGeom prst="rect">
              <a:avLst/>
            </a:prstGeom>
            <a:noFill/>
          </p:spPr>
          <p:txBody>
            <a:bodyPr wrap="none" rtlCol="0">
              <a:spAutoFit/>
            </a:bodyPr>
            <a:lstStyle/>
            <a:p>
              <a:pPr defTabSz="1828343">
                <a:buClrTx/>
              </a:pPr>
              <a:r>
                <a:rPr lang="en-US" sz="2399" b="1" kern="1200" dirty="0">
                  <a:solidFill>
                    <a:srgbClr val="0066B3"/>
                  </a:solidFill>
                  <a:latin typeface="Calibri" panose="020F0502020204030204"/>
                  <a:ea typeface="+mn-ea"/>
                  <a:cs typeface="+mn-cs"/>
                </a:rPr>
                <a:t>Financial Services</a:t>
              </a:r>
            </a:p>
            <a:p>
              <a:pPr marL="342814" indent="-342814" defTabSz="1828343">
                <a:buClrTx/>
                <a:buFont typeface="Arial" panose="020B0604020202020204" pitchFamily="34" charset="0"/>
                <a:buChar char="•"/>
              </a:pPr>
              <a:r>
                <a:rPr lang="en-US" sz="2199" kern="1200" dirty="0">
                  <a:solidFill>
                    <a:prstClr val="black"/>
                  </a:solidFill>
                  <a:latin typeface="Calibri" panose="020F0502020204030204"/>
                  <a:ea typeface="+mn-ea"/>
                  <a:cs typeface="+mn-cs"/>
                </a:rPr>
                <a:t>Regulation and Compliance</a:t>
              </a:r>
            </a:p>
            <a:p>
              <a:pPr marL="342814" indent="-342814" defTabSz="1828343">
                <a:buClrTx/>
                <a:buFont typeface="Arial" panose="020B0604020202020204" pitchFamily="34" charset="0"/>
                <a:buChar char="•"/>
              </a:pPr>
              <a:r>
                <a:rPr lang="en-US" sz="2199" kern="1200" dirty="0">
                  <a:solidFill>
                    <a:prstClr val="black"/>
                  </a:solidFill>
                  <a:latin typeface="Calibri" panose="020F0502020204030204"/>
                  <a:ea typeface="+mn-ea"/>
                  <a:cs typeface="+mn-cs"/>
                </a:rPr>
                <a:t>Asset Management</a:t>
              </a:r>
            </a:p>
            <a:p>
              <a:pPr marL="342814" indent="-342814" defTabSz="1828343">
                <a:buClrTx/>
                <a:buFont typeface="Arial" panose="020B0604020202020204" pitchFamily="34" charset="0"/>
                <a:buChar char="•"/>
              </a:pPr>
              <a:r>
                <a:rPr lang="en-US" sz="2199" kern="1200" dirty="0">
                  <a:solidFill>
                    <a:prstClr val="black"/>
                  </a:solidFill>
                  <a:latin typeface="Calibri" panose="020F0502020204030204"/>
                  <a:ea typeface="+mn-ea"/>
                  <a:cs typeface="+mn-cs"/>
                </a:rPr>
                <a:t>Cybercrime Prevention/Detection</a:t>
              </a:r>
            </a:p>
            <a:p>
              <a:pPr marL="342814" indent="-342814" defTabSz="1828343">
                <a:buClrTx/>
                <a:buFont typeface="Arial" panose="020B0604020202020204" pitchFamily="34" charset="0"/>
                <a:buChar char="•"/>
              </a:pPr>
              <a:r>
                <a:rPr lang="en-US" sz="2199" kern="1200" dirty="0">
                  <a:solidFill>
                    <a:prstClr val="black"/>
                  </a:solidFill>
                  <a:latin typeface="Calibri" panose="020F0502020204030204"/>
                  <a:ea typeface="+mn-ea"/>
                  <a:cs typeface="+mn-cs"/>
                </a:rPr>
                <a:t>Process Optimization</a:t>
              </a:r>
              <a:endParaRPr lang="en-US" sz="2399" kern="1200" dirty="0">
                <a:solidFill>
                  <a:prstClr val="black"/>
                </a:solidFill>
                <a:latin typeface="Calibri" panose="020F0502020204030204"/>
                <a:ea typeface="+mn-ea"/>
                <a:cs typeface="+mn-cs"/>
              </a:endParaRPr>
            </a:p>
          </p:txBody>
        </p:sp>
        <p:sp>
          <p:nvSpPr>
            <p:cNvPr id="14" name="TextBox 13"/>
            <p:cNvSpPr txBox="1"/>
            <p:nvPr/>
          </p:nvSpPr>
          <p:spPr>
            <a:xfrm>
              <a:off x="6096424" y="4937069"/>
              <a:ext cx="2514132" cy="1415628"/>
            </a:xfrm>
            <a:prstGeom prst="rect">
              <a:avLst/>
            </a:prstGeom>
            <a:noFill/>
          </p:spPr>
          <p:txBody>
            <a:bodyPr wrap="none" rtlCol="0">
              <a:spAutoFit/>
            </a:bodyPr>
            <a:lstStyle/>
            <a:p>
              <a:pPr defTabSz="1828343">
                <a:buClrTx/>
              </a:pPr>
              <a:r>
                <a:rPr lang="en-US" sz="2399" b="1" kern="1200" dirty="0">
                  <a:solidFill>
                    <a:srgbClr val="0066B3"/>
                  </a:solidFill>
                  <a:latin typeface="Calibri" panose="020F0502020204030204"/>
                  <a:ea typeface="+mn-ea"/>
                  <a:cs typeface="+mn-cs"/>
                </a:rPr>
                <a:t>Manufacturing &amp; Process Control</a:t>
              </a:r>
            </a:p>
            <a:p>
              <a:pPr marL="342814" indent="-342814" defTabSz="1828343">
                <a:buClrTx/>
                <a:buFont typeface="Arial" panose="020B0604020202020204" pitchFamily="34" charset="0"/>
                <a:buChar char="•"/>
              </a:pPr>
              <a:r>
                <a:rPr lang="en-US" sz="2199" kern="1200" dirty="0">
                  <a:solidFill>
                    <a:prstClr val="black"/>
                  </a:solidFill>
                  <a:latin typeface="Calibri" panose="020F0502020204030204"/>
                  <a:ea typeface="+mn-ea"/>
                  <a:cs typeface="+mn-cs"/>
                </a:rPr>
                <a:t>Distributed Configuration Management</a:t>
              </a:r>
            </a:p>
            <a:p>
              <a:pPr marL="342814" indent="-342814" defTabSz="1828343">
                <a:buClrTx/>
                <a:buFont typeface="Arial" panose="020B0604020202020204" pitchFamily="34" charset="0"/>
                <a:buChar char="•"/>
              </a:pPr>
              <a:r>
                <a:rPr lang="en-US" sz="2199" kern="1200" dirty="0">
                  <a:solidFill>
                    <a:prstClr val="black"/>
                  </a:solidFill>
                  <a:latin typeface="Calibri" panose="020F0502020204030204"/>
                  <a:ea typeface="+mn-ea"/>
                  <a:cs typeface="+mn-cs"/>
                </a:rPr>
                <a:t>Monitoring, Analyzing, and Responding</a:t>
              </a:r>
            </a:p>
            <a:p>
              <a:pPr marL="342814" indent="-342814" defTabSz="1828343">
                <a:buClrTx/>
                <a:buFont typeface="Arial" panose="020B0604020202020204" pitchFamily="34" charset="0"/>
                <a:buChar char="•"/>
              </a:pPr>
              <a:r>
                <a:rPr lang="en-US" sz="2199" kern="1200" dirty="0">
                  <a:solidFill>
                    <a:prstClr val="black"/>
                  </a:solidFill>
                  <a:latin typeface="Calibri" panose="020F0502020204030204"/>
                  <a:ea typeface="+mn-ea"/>
                  <a:cs typeface="+mn-cs"/>
                </a:rPr>
                <a:t>Manufacturing Execution Systems</a:t>
              </a:r>
            </a:p>
            <a:p>
              <a:pPr marL="342814" indent="-342814" defTabSz="1828343">
                <a:buClrTx/>
                <a:buFont typeface="Arial" panose="020B0604020202020204" pitchFamily="34" charset="0"/>
                <a:buChar char="•"/>
              </a:pPr>
              <a:r>
                <a:rPr lang="en-US" sz="2199" kern="1200" dirty="0">
                  <a:solidFill>
                    <a:prstClr val="black"/>
                  </a:solidFill>
                  <a:latin typeface="Calibri" panose="020F0502020204030204"/>
                  <a:ea typeface="+mn-ea"/>
                  <a:cs typeface="+mn-cs"/>
                </a:rPr>
                <a:t>Complex Systems Design</a:t>
              </a:r>
            </a:p>
            <a:p>
              <a:pPr marL="342814" indent="-342814" defTabSz="1828343">
                <a:buClrTx/>
                <a:buFont typeface="Arial" panose="020B0604020202020204" pitchFamily="34" charset="0"/>
                <a:buChar char="•"/>
              </a:pPr>
              <a:r>
                <a:rPr lang="en-US" sz="2199" kern="1200" dirty="0">
                  <a:solidFill>
                    <a:prstClr val="black"/>
                  </a:solidFill>
                  <a:latin typeface="Calibri" panose="020F0502020204030204"/>
                  <a:ea typeface="+mn-ea"/>
                  <a:cs typeface="+mn-cs"/>
                </a:rPr>
                <a:t>PLM Systems</a:t>
              </a:r>
            </a:p>
            <a:p>
              <a:pPr marL="342814" indent="-342814" defTabSz="1828343">
                <a:buClrTx/>
                <a:buFont typeface="Arial" panose="020B0604020202020204" pitchFamily="34" charset="0"/>
                <a:buChar char="•"/>
              </a:pPr>
              <a:r>
                <a:rPr lang="en-US" sz="2199" kern="1200" dirty="0">
                  <a:solidFill>
                    <a:prstClr val="black"/>
                  </a:solidFill>
                  <a:latin typeface="Calibri" panose="020F0502020204030204"/>
                  <a:ea typeface="+mn-ea"/>
                  <a:cs typeface="+mn-cs"/>
                </a:rPr>
                <a:t>Oil and Gas Exploration, Modeling</a:t>
              </a:r>
            </a:p>
            <a:p>
              <a:pPr marL="342814" indent="-342814" defTabSz="1828343">
                <a:buClrTx/>
                <a:buFont typeface="Arial" panose="020B0604020202020204" pitchFamily="34" charset="0"/>
                <a:buChar char="•"/>
              </a:pPr>
              <a:r>
                <a:rPr lang="en-US" sz="2199" kern="1200" dirty="0">
                  <a:solidFill>
                    <a:prstClr val="black"/>
                  </a:solidFill>
                  <a:latin typeface="Calibri" panose="020F0502020204030204"/>
                  <a:ea typeface="+mn-ea"/>
                  <a:cs typeface="+mn-cs"/>
                </a:rPr>
                <a:t>Ocean Mapping</a:t>
              </a:r>
              <a:endParaRPr lang="en-US" sz="2399" kern="1200" dirty="0">
                <a:solidFill>
                  <a:prstClr val="black"/>
                </a:solidFill>
                <a:latin typeface="Calibri" panose="020F0502020204030204"/>
                <a:ea typeface="+mn-ea"/>
                <a:cs typeface="+mn-cs"/>
              </a:endParaRPr>
            </a:p>
          </p:txBody>
        </p:sp>
        <p:sp>
          <p:nvSpPr>
            <p:cNvPr id="15" name="TextBox 14"/>
            <p:cNvSpPr txBox="1"/>
            <p:nvPr/>
          </p:nvSpPr>
          <p:spPr>
            <a:xfrm>
              <a:off x="8957623" y="4937069"/>
              <a:ext cx="2342405" cy="907857"/>
            </a:xfrm>
            <a:prstGeom prst="rect">
              <a:avLst/>
            </a:prstGeom>
            <a:noFill/>
          </p:spPr>
          <p:txBody>
            <a:bodyPr wrap="none" rtlCol="0">
              <a:spAutoFit/>
            </a:bodyPr>
            <a:lstStyle/>
            <a:p>
              <a:pPr defTabSz="1828343">
                <a:buClrTx/>
              </a:pPr>
              <a:r>
                <a:rPr lang="en-US" sz="2399" b="1" kern="1200" dirty="0">
                  <a:solidFill>
                    <a:srgbClr val="0066B3"/>
                  </a:solidFill>
                  <a:latin typeface="Calibri" panose="020F0502020204030204"/>
                  <a:ea typeface="+mn-ea"/>
                  <a:cs typeface="+mn-cs"/>
                </a:rPr>
                <a:t>Healthcare and Medical Equipment</a:t>
              </a:r>
            </a:p>
            <a:p>
              <a:pPr marL="342814" indent="-342814" defTabSz="1828343">
                <a:buClrTx/>
                <a:buFont typeface="Arial" panose="020B0604020202020204" pitchFamily="34" charset="0"/>
                <a:buChar char="•"/>
              </a:pPr>
              <a:r>
                <a:rPr lang="en-US" sz="2199" kern="1200" dirty="0">
                  <a:solidFill>
                    <a:prstClr val="black"/>
                  </a:solidFill>
                  <a:latin typeface="Calibri" panose="020F0502020204030204"/>
                  <a:ea typeface="+mn-ea"/>
                  <a:cs typeface="+mn-cs"/>
                </a:rPr>
                <a:t>Laboratory Equipment Management</a:t>
              </a:r>
            </a:p>
            <a:p>
              <a:pPr marL="342814" indent="-342814" defTabSz="1828343">
                <a:buClrTx/>
                <a:buFont typeface="Arial" panose="020B0604020202020204" pitchFamily="34" charset="0"/>
                <a:buChar char="•"/>
              </a:pPr>
              <a:r>
                <a:rPr lang="en-US" sz="2199" kern="1200" dirty="0">
                  <a:solidFill>
                    <a:prstClr val="black"/>
                  </a:solidFill>
                  <a:latin typeface="Calibri" panose="020F0502020204030204"/>
                  <a:ea typeface="+mn-ea"/>
                  <a:cs typeface="+mn-cs"/>
                </a:rPr>
                <a:t>Anesthetics Monitoring</a:t>
              </a:r>
            </a:p>
            <a:p>
              <a:pPr marL="342814" indent="-342814" defTabSz="1828343">
                <a:buClrTx/>
                <a:buFont typeface="Arial" panose="020B0604020202020204" pitchFamily="34" charset="0"/>
                <a:buChar char="•"/>
              </a:pPr>
              <a:r>
                <a:rPr lang="en-US" sz="2199" kern="1200" dirty="0">
                  <a:solidFill>
                    <a:prstClr val="black"/>
                  </a:solidFill>
                  <a:latin typeface="Calibri" panose="020F0502020204030204"/>
                  <a:ea typeface="+mn-ea"/>
                  <a:cs typeface="+mn-cs"/>
                </a:rPr>
                <a:t>Perinatal Monitoring Systems</a:t>
              </a:r>
            </a:p>
            <a:p>
              <a:pPr marL="342814" indent="-342814" defTabSz="1828343">
                <a:buClrTx/>
                <a:buFont typeface="Arial" panose="020B0604020202020204" pitchFamily="34" charset="0"/>
                <a:buChar char="•"/>
              </a:pPr>
              <a:r>
                <a:rPr lang="en-US" sz="2199" kern="1200" dirty="0">
                  <a:solidFill>
                    <a:prstClr val="black"/>
                  </a:solidFill>
                  <a:latin typeface="Calibri" panose="020F0502020204030204"/>
                  <a:ea typeface="+mn-ea"/>
                  <a:cs typeface="+mn-cs"/>
                </a:rPr>
                <a:t>Healthcare Records Management</a:t>
              </a:r>
            </a:p>
          </p:txBody>
        </p:sp>
      </p:grpSp>
      <p:sp>
        <p:nvSpPr>
          <p:cNvPr id="2" name="TextBox 1"/>
          <p:cNvSpPr txBox="1"/>
          <p:nvPr/>
        </p:nvSpPr>
        <p:spPr>
          <a:xfrm>
            <a:off x="16453884" y="2534620"/>
            <a:ext cx="6169318" cy="2061590"/>
          </a:xfrm>
          <a:prstGeom prst="rect">
            <a:avLst/>
          </a:prstGeom>
          <a:noFill/>
        </p:spPr>
        <p:txBody>
          <a:bodyPr wrap="none" rtlCol="0">
            <a:spAutoFit/>
          </a:bodyPr>
          <a:lstStyle/>
          <a:p>
            <a:pPr marL="571357" indent="-571357" defTabSz="1828343">
              <a:buClrTx/>
              <a:buFont typeface="Arial" panose="020B0604020202020204" pitchFamily="34" charset="0"/>
              <a:buChar char="•"/>
            </a:pPr>
            <a:r>
              <a:rPr lang="en-US" sz="3199" kern="1200" dirty="0">
                <a:solidFill>
                  <a:prstClr val="black"/>
                </a:solidFill>
                <a:latin typeface="Calibri" panose="020F0502020204030204"/>
                <a:ea typeface="+mn-ea"/>
                <a:cs typeface="+mn-cs"/>
              </a:rPr>
              <a:t>C4ISR</a:t>
            </a:r>
          </a:p>
          <a:p>
            <a:pPr marL="571357" indent="-571357" defTabSz="1828343">
              <a:buClrTx/>
              <a:buFont typeface="Arial" panose="020B0604020202020204" pitchFamily="34" charset="0"/>
              <a:buChar char="•"/>
            </a:pPr>
            <a:r>
              <a:rPr lang="en-US" sz="3199" kern="1200" dirty="0">
                <a:solidFill>
                  <a:prstClr val="black"/>
                </a:solidFill>
                <a:latin typeface="Calibri" panose="020F0502020204030204"/>
                <a:ea typeface="+mn-ea"/>
                <a:cs typeface="+mn-cs"/>
              </a:rPr>
              <a:t>multi-intelligence data fusion</a:t>
            </a:r>
          </a:p>
          <a:p>
            <a:pPr marL="571357" indent="-571357" defTabSz="1828343">
              <a:buClrTx/>
              <a:buFont typeface="Arial" panose="020B0604020202020204" pitchFamily="34" charset="0"/>
              <a:buChar char="•"/>
            </a:pPr>
            <a:r>
              <a:rPr lang="en-US" sz="3199" kern="1200" dirty="0">
                <a:solidFill>
                  <a:prstClr val="black"/>
                </a:solidFill>
                <a:latin typeface="Calibri" panose="020F0502020204030204"/>
                <a:ea typeface="+mn-ea"/>
                <a:cs typeface="+mn-cs"/>
              </a:rPr>
              <a:t>battlefield situational awareness</a:t>
            </a:r>
          </a:p>
          <a:p>
            <a:pPr marL="571357" indent="-571357" defTabSz="1828343">
              <a:buClrTx/>
              <a:buFont typeface="Arial" panose="020B0604020202020204" pitchFamily="34" charset="0"/>
              <a:buChar char="•"/>
            </a:pPr>
            <a:r>
              <a:rPr lang="en-US" sz="3199" kern="1200" dirty="0">
                <a:solidFill>
                  <a:prstClr val="black"/>
                </a:solidFill>
                <a:latin typeface="Calibri" panose="020F0502020204030204"/>
                <a:ea typeface="+mn-ea"/>
                <a:cs typeface="+mn-cs"/>
              </a:rPr>
              <a:t>decision support systems</a:t>
            </a:r>
          </a:p>
        </p:txBody>
      </p:sp>
      <p:sp>
        <p:nvSpPr>
          <p:cNvPr id="4" name="TextBox 3"/>
          <p:cNvSpPr txBox="1"/>
          <p:nvPr/>
        </p:nvSpPr>
        <p:spPr>
          <a:xfrm>
            <a:off x="1657355" y="2534619"/>
            <a:ext cx="14556270" cy="1815497"/>
          </a:xfrm>
          <a:prstGeom prst="rect">
            <a:avLst/>
          </a:prstGeom>
          <a:noFill/>
        </p:spPr>
        <p:txBody>
          <a:bodyPr wrap="square" rtlCol="0">
            <a:spAutoFit/>
          </a:bodyPr>
          <a:lstStyle/>
          <a:p>
            <a:pPr marL="685629" indent="-685629" defTabSz="1828343">
              <a:buClrTx/>
              <a:buFont typeface="Arial" panose="020B0604020202020204" pitchFamily="34" charset="0"/>
              <a:buChar char="•"/>
            </a:pPr>
            <a:r>
              <a:rPr lang="en-US" sz="3999" kern="1200" dirty="0">
                <a:solidFill>
                  <a:prstClr val="black"/>
                </a:solidFill>
                <a:latin typeface="Calibri" panose="020F0502020204030204"/>
                <a:ea typeface="+mn-ea"/>
                <a:cs typeface="+mn-cs"/>
              </a:rPr>
              <a:t>Objectivity/DB is currently used in s</a:t>
            </a:r>
            <a:r>
              <a:rPr lang="en-US" sz="3599" kern="1200" dirty="0">
                <a:solidFill>
                  <a:prstClr val="black"/>
                </a:solidFill>
                <a:latin typeface="Calibri" panose="020F0502020204030204"/>
                <a:ea typeface="+mn-ea"/>
                <a:cs typeface="+mn-cs"/>
              </a:rPr>
              <a:t>everal massively scalable data fusion/correlation and link-analysis systems in the DoD.</a:t>
            </a:r>
          </a:p>
          <a:p>
            <a:pPr defTabSz="1828343">
              <a:buClrTx/>
            </a:pPr>
            <a:endParaRPr lang="en-US" sz="3599" kern="1200" dirty="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3300962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2"/>
          <p:cNvSpPr txBox="1">
            <a:spLocks noGrp="1"/>
          </p:cNvSpPr>
          <p:nvPr>
            <p:ph type="body" idx="1"/>
          </p:nvPr>
        </p:nvSpPr>
        <p:spPr>
          <a:xfrm>
            <a:off x="1216025" y="6705600"/>
            <a:ext cx="6477000" cy="5334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3600"/>
              <a:buNone/>
            </a:pPr>
            <a:r>
              <a:rPr lang="en-US" sz="3600"/>
              <a:t>A forum with trusted Industry professionals that meet regularly to share market information and seek teaming opportunities, utilizing an informal Round Table format, and collaboration portal.</a:t>
            </a:r>
            <a:endParaRPr/>
          </a:p>
          <a:p>
            <a:pPr marL="0" lvl="0" indent="0" algn="l" rtl="0">
              <a:lnSpc>
                <a:spcPct val="100000"/>
              </a:lnSpc>
              <a:spcBef>
                <a:spcPts val="2000"/>
              </a:spcBef>
              <a:spcAft>
                <a:spcPts val="0"/>
              </a:spcAft>
              <a:buClr>
                <a:schemeClr val="dk1"/>
              </a:buClr>
              <a:buSzPts val="3600"/>
              <a:buNone/>
            </a:pPr>
            <a:endParaRPr sz="3600"/>
          </a:p>
        </p:txBody>
      </p:sp>
      <p:sp>
        <p:nvSpPr>
          <p:cNvPr id="548" name="Google Shape;548;p2"/>
          <p:cNvSpPr txBox="1">
            <a:spLocks noGrp="1"/>
          </p:cNvSpPr>
          <p:nvPr>
            <p:ph type="body" idx="2"/>
          </p:nvPr>
        </p:nvSpPr>
        <p:spPr>
          <a:xfrm>
            <a:off x="9445625" y="1828800"/>
            <a:ext cx="6781799" cy="11049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4800"/>
              <a:buNone/>
            </a:pPr>
            <a:r>
              <a:rPr lang="en-US" dirty="0"/>
              <a:t>What Fast Rope</a:t>
            </a:r>
            <a:br>
              <a:rPr lang="en-US" dirty="0"/>
            </a:br>
            <a:r>
              <a:rPr lang="en-US" dirty="0"/>
              <a:t>is…</a:t>
            </a:r>
            <a:endParaRPr dirty="0"/>
          </a:p>
          <a:p>
            <a:pPr marL="455613" lvl="0" indent="-455613" algn="l" rtl="0">
              <a:lnSpc>
                <a:spcPct val="100000"/>
              </a:lnSpc>
              <a:spcBef>
                <a:spcPts val="2000"/>
              </a:spcBef>
              <a:spcAft>
                <a:spcPts val="0"/>
              </a:spcAft>
              <a:buClr>
                <a:schemeClr val="lt1"/>
              </a:buClr>
              <a:buSzPts val="3200"/>
              <a:buChar char="•"/>
            </a:pPr>
            <a:r>
              <a:rPr lang="en-US" sz="3200" dirty="0"/>
              <a:t>Founded Sep 2009</a:t>
            </a:r>
            <a:endParaRPr dirty="0"/>
          </a:p>
          <a:p>
            <a:pPr marL="455613" lvl="0" indent="-455613" algn="l" rtl="0">
              <a:lnSpc>
                <a:spcPct val="100000"/>
              </a:lnSpc>
              <a:spcBef>
                <a:spcPts val="2000"/>
              </a:spcBef>
              <a:spcAft>
                <a:spcPts val="0"/>
              </a:spcAft>
              <a:buClr>
                <a:schemeClr val="lt1"/>
              </a:buClr>
              <a:buSzPts val="3200"/>
              <a:buChar char="•"/>
            </a:pPr>
            <a:r>
              <a:rPr lang="en-US" sz="3200" dirty="0"/>
              <a:t>Dayton, NCR, O’Fallon, San Antonio, Southeast</a:t>
            </a:r>
            <a:endParaRPr dirty="0"/>
          </a:p>
          <a:p>
            <a:pPr marL="455613" lvl="0" indent="-455613" algn="l" rtl="0">
              <a:lnSpc>
                <a:spcPct val="100000"/>
              </a:lnSpc>
              <a:spcBef>
                <a:spcPts val="2000"/>
              </a:spcBef>
              <a:spcAft>
                <a:spcPts val="0"/>
              </a:spcAft>
              <a:buClr>
                <a:schemeClr val="lt1"/>
              </a:buClr>
              <a:buSzPts val="3200"/>
              <a:buChar char="•"/>
            </a:pPr>
            <a:r>
              <a:rPr lang="en-US" sz="3200" dirty="0"/>
              <a:t>300 plus members.</a:t>
            </a:r>
            <a:endParaRPr dirty="0"/>
          </a:p>
          <a:p>
            <a:pPr marL="455613" lvl="0" indent="-455613" algn="l" rtl="0">
              <a:lnSpc>
                <a:spcPct val="100000"/>
              </a:lnSpc>
              <a:spcBef>
                <a:spcPts val="2000"/>
              </a:spcBef>
              <a:spcAft>
                <a:spcPts val="0"/>
              </a:spcAft>
              <a:buClr>
                <a:schemeClr val="lt1"/>
              </a:buClr>
              <a:buSzPts val="3200"/>
              <a:buChar char="•"/>
            </a:pPr>
            <a:r>
              <a:rPr lang="en-US" sz="3200" dirty="0"/>
              <a:t>Industry to Industry forum.</a:t>
            </a:r>
            <a:endParaRPr dirty="0"/>
          </a:p>
          <a:p>
            <a:pPr marL="455613" lvl="0" indent="-455613" algn="l" rtl="0">
              <a:lnSpc>
                <a:spcPct val="100000"/>
              </a:lnSpc>
              <a:spcBef>
                <a:spcPts val="2000"/>
              </a:spcBef>
              <a:spcAft>
                <a:spcPts val="0"/>
              </a:spcAft>
              <a:buClr>
                <a:schemeClr val="lt1"/>
              </a:buClr>
              <a:buSzPts val="3200"/>
              <a:buChar char="•"/>
            </a:pPr>
            <a:r>
              <a:rPr lang="en-US" sz="3200" dirty="0"/>
              <a:t>Informal round table format</a:t>
            </a:r>
            <a:endParaRPr dirty="0"/>
          </a:p>
          <a:p>
            <a:pPr marL="455613" lvl="0" indent="-455613" algn="l" rtl="0">
              <a:lnSpc>
                <a:spcPct val="100000"/>
              </a:lnSpc>
              <a:spcBef>
                <a:spcPts val="2000"/>
              </a:spcBef>
              <a:spcAft>
                <a:spcPts val="0"/>
              </a:spcAft>
              <a:buClr>
                <a:schemeClr val="lt1"/>
              </a:buClr>
              <a:buSzPts val="3200"/>
              <a:buChar char="•"/>
            </a:pPr>
            <a:r>
              <a:rPr lang="en-US" sz="3200" dirty="0"/>
              <a:t>Information and relationships are the currency.</a:t>
            </a:r>
            <a:endParaRPr dirty="0"/>
          </a:p>
          <a:p>
            <a:pPr marL="455613" lvl="0" indent="-455613" algn="l" rtl="0">
              <a:lnSpc>
                <a:spcPct val="100000"/>
              </a:lnSpc>
              <a:spcBef>
                <a:spcPts val="2000"/>
              </a:spcBef>
              <a:spcAft>
                <a:spcPts val="0"/>
              </a:spcAft>
              <a:buClr>
                <a:schemeClr val="lt1"/>
              </a:buClr>
              <a:buSzPts val="3200"/>
              <a:buChar char="•"/>
            </a:pPr>
            <a:r>
              <a:rPr lang="en-US" sz="3200" dirty="0"/>
              <a:t>People are members, not companies.</a:t>
            </a:r>
            <a:endParaRPr dirty="0"/>
          </a:p>
          <a:p>
            <a:pPr marL="455613" lvl="0" indent="-455613" algn="l" rtl="0">
              <a:lnSpc>
                <a:spcPct val="100000"/>
              </a:lnSpc>
              <a:spcBef>
                <a:spcPts val="2000"/>
              </a:spcBef>
              <a:spcAft>
                <a:spcPts val="0"/>
              </a:spcAft>
              <a:buClr>
                <a:schemeClr val="lt1"/>
              </a:buClr>
              <a:buSzPts val="3200"/>
              <a:buChar char="•"/>
            </a:pPr>
            <a:r>
              <a:rPr lang="en-US" sz="3200" dirty="0"/>
              <a:t>Focus on quality…not quantity.</a:t>
            </a:r>
            <a:endParaRPr dirty="0"/>
          </a:p>
          <a:p>
            <a:pPr marL="455613" lvl="0" indent="-455613" algn="l" rtl="0">
              <a:lnSpc>
                <a:spcPct val="100000"/>
              </a:lnSpc>
              <a:spcBef>
                <a:spcPts val="2000"/>
              </a:spcBef>
              <a:spcAft>
                <a:spcPts val="0"/>
              </a:spcAft>
              <a:buClr>
                <a:schemeClr val="lt1"/>
              </a:buClr>
              <a:buSzPts val="3200"/>
              <a:buChar char="•"/>
            </a:pPr>
            <a:r>
              <a:rPr lang="en-US" sz="3200" u="sng" dirty="0">
                <a:solidFill>
                  <a:schemeClr val="hlink"/>
                </a:solidFill>
                <a:hlinkClick r:id="rId3"/>
              </a:rPr>
              <a:t>https://fastrope.org/</a:t>
            </a:r>
            <a:r>
              <a:rPr lang="en-US" sz="3200" u="sng" dirty="0"/>
              <a:t>  </a:t>
            </a:r>
            <a:endParaRPr dirty="0"/>
          </a:p>
        </p:txBody>
      </p:sp>
      <p:sp>
        <p:nvSpPr>
          <p:cNvPr id="549" name="Google Shape;549;p2"/>
          <p:cNvSpPr txBox="1">
            <a:spLocks noGrp="1"/>
          </p:cNvSpPr>
          <p:nvPr>
            <p:ph type="body" idx="3"/>
          </p:nvPr>
        </p:nvSpPr>
        <p:spPr>
          <a:xfrm>
            <a:off x="17675225" y="1981200"/>
            <a:ext cx="6096000" cy="10363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4800"/>
              <a:buNone/>
            </a:pPr>
            <a:r>
              <a:rPr lang="en-US"/>
              <a:t>What Fast Rope</a:t>
            </a:r>
            <a:br>
              <a:rPr lang="en-US"/>
            </a:br>
            <a:r>
              <a:rPr lang="en-US"/>
              <a:t>is NOT…</a:t>
            </a:r>
            <a:endParaRPr/>
          </a:p>
          <a:p>
            <a:pPr marL="455613" lvl="0" indent="-455613" algn="l" rtl="0">
              <a:lnSpc>
                <a:spcPct val="100000"/>
              </a:lnSpc>
              <a:spcBef>
                <a:spcPts val="2000"/>
              </a:spcBef>
              <a:spcAft>
                <a:spcPts val="0"/>
              </a:spcAft>
              <a:buClr>
                <a:schemeClr val="dk1"/>
              </a:buClr>
              <a:buSzPts val="3200"/>
              <a:buChar char="•"/>
            </a:pPr>
            <a:r>
              <a:rPr lang="en-US" sz="3200"/>
              <a:t>Not a huge professional industry association.</a:t>
            </a:r>
            <a:endParaRPr/>
          </a:p>
          <a:p>
            <a:pPr marL="455613" lvl="0" indent="-455613" algn="l" rtl="0">
              <a:lnSpc>
                <a:spcPct val="100000"/>
              </a:lnSpc>
              <a:spcBef>
                <a:spcPts val="2000"/>
              </a:spcBef>
              <a:spcAft>
                <a:spcPts val="0"/>
              </a:spcAft>
              <a:buClr>
                <a:schemeClr val="dk1"/>
              </a:buClr>
              <a:buSzPts val="3200"/>
              <a:buChar char="•"/>
            </a:pPr>
            <a:r>
              <a:rPr lang="en-US" sz="3200"/>
              <a:t>Not a small focused pursuit team with NDAs.</a:t>
            </a:r>
            <a:endParaRPr/>
          </a:p>
          <a:p>
            <a:pPr marL="455613" lvl="0" indent="-455613" algn="l" rtl="0">
              <a:lnSpc>
                <a:spcPct val="100000"/>
              </a:lnSpc>
              <a:spcBef>
                <a:spcPts val="2000"/>
              </a:spcBef>
              <a:spcAft>
                <a:spcPts val="0"/>
              </a:spcAft>
              <a:buClr>
                <a:schemeClr val="dk1"/>
              </a:buClr>
              <a:buSzPts val="3200"/>
              <a:buChar char="•"/>
            </a:pPr>
            <a:r>
              <a:rPr lang="en-US" sz="3200"/>
              <a:t>Not a diverse mastermind group.</a:t>
            </a:r>
            <a:endParaRPr/>
          </a:p>
          <a:p>
            <a:pPr marL="455613" lvl="0" indent="-455613" algn="l" rtl="0">
              <a:lnSpc>
                <a:spcPct val="100000"/>
              </a:lnSpc>
              <a:spcBef>
                <a:spcPts val="2000"/>
              </a:spcBef>
              <a:spcAft>
                <a:spcPts val="0"/>
              </a:spcAft>
              <a:buClr>
                <a:schemeClr val="dk1"/>
              </a:buClr>
              <a:buSzPts val="3200"/>
              <a:buChar char="•"/>
            </a:pPr>
            <a:r>
              <a:rPr lang="en-US" sz="3200"/>
              <a:t>Not a high-volume B to B networking group.</a:t>
            </a:r>
            <a:endParaRPr/>
          </a:p>
          <a:p>
            <a:pPr marL="455613" lvl="0" indent="-455613" algn="l" rtl="0">
              <a:lnSpc>
                <a:spcPct val="100000"/>
              </a:lnSpc>
              <a:spcBef>
                <a:spcPts val="2000"/>
              </a:spcBef>
              <a:spcAft>
                <a:spcPts val="0"/>
              </a:spcAft>
              <a:buClr>
                <a:schemeClr val="dk1"/>
              </a:buClr>
              <a:buSzPts val="3200"/>
              <a:buChar char="•"/>
            </a:pPr>
            <a:r>
              <a:rPr lang="en-US" sz="3200"/>
              <a:t>Not a place to be a taker/sponge.</a:t>
            </a:r>
            <a:endParaRPr/>
          </a:p>
        </p:txBody>
      </p:sp>
      <p:sp>
        <p:nvSpPr>
          <p:cNvPr id="550" name="Google Shape;550;p2"/>
          <p:cNvSpPr txBox="1">
            <a:spLocks noGrp="1"/>
          </p:cNvSpPr>
          <p:nvPr>
            <p:ph type="title"/>
          </p:nvPr>
        </p:nvSpPr>
        <p:spPr>
          <a:xfrm>
            <a:off x="1097280" y="2587752"/>
            <a:ext cx="6477000" cy="304495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US"/>
              <a:t>About</a:t>
            </a:r>
            <a:br>
              <a:rPr lang="en-US"/>
            </a:br>
            <a:r>
              <a:rPr lang="en-US"/>
              <a:t>Fast Rope</a:t>
            </a:r>
            <a:endParaRPr/>
          </a:p>
        </p:txBody>
      </p:sp>
    </p:spTree>
  </p:cSld>
  <p:clrMapOvr>
    <a:masterClrMapping/>
  </p:clrMapOvr>
  <p:transition spd="slow">
    <p:pu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5964" y="731848"/>
            <a:ext cx="21025723" cy="899534"/>
          </a:xfrm>
        </p:spPr>
        <p:txBody>
          <a:bodyPr>
            <a:noAutofit/>
          </a:bodyPr>
          <a:lstStyle/>
          <a:p>
            <a:r>
              <a:rPr lang="en-US" sz="7998" b="1" dirty="0">
                <a:solidFill>
                  <a:srgbClr val="0066B3"/>
                </a:solidFill>
              </a:rPr>
              <a:t>Seeking…</a:t>
            </a:r>
            <a:endParaRPr lang="en-US" sz="7998" b="1" dirty="0"/>
          </a:p>
        </p:txBody>
      </p:sp>
      <p:sp>
        <p:nvSpPr>
          <p:cNvPr id="6" name="Content Placeholder 5"/>
          <p:cNvSpPr>
            <a:spLocks noGrp="1"/>
          </p:cNvSpPr>
          <p:nvPr>
            <p:ph idx="1"/>
          </p:nvPr>
        </p:nvSpPr>
        <p:spPr>
          <a:xfrm>
            <a:off x="1675964" y="2197883"/>
            <a:ext cx="21025723" cy="10154613"/>
          </a:xfrm>
        </p:spPr>
        <p:txBody>
          <a:bodyPr>
            <a:normAutofit/>
          </a:bodyPr>
          <a:lstStyle/>
          <a:p>
            <a:r>
              <a:rPr lang="en-US" dirty="0">
                <a:solidFill>
                  <a:srgbClr val="0066B3"/>
                </a:solidFill>
              </a:rPr>
              <a:t>Opportunities to Provide Technology to Solve Complex Data Problems</a:t>
            </a:r>
          </a:p>
          <a:p>
            <a:pPr lvl="1"/>
            <a:r>
              <a:rPr lang="en-US" sz="3999" dirty="0"/>
              <a:t>We are looking for projects that will be:</a:t>
            </a:r>
          </a:p>
          <a:p>
            <a:pPr lvl="2"/>
            <a:r>
              <a:rPr lang="en-US" sz="3599" dirty="0"/>
              <a:t>Managing massive volumes of data,</a:t>
            </a:r>
          </a:p>
          <a:p>
            <a:pPr lvl="2"/>
            <a:r>
              <a:rPr lang="en-US" sz="3599" dirty="0"/>
              <a:t>Supporting high-speed ingest and query,</a:t>
            </a:r>
          </a:p>
          <a:p>
            <a:pPr lvl="2"/>
            <a:r>
              <a:rPr lang="en-US" sz="3599" dirty="0"/>
              <a:t>Dealing with complex and/or highly connected data models</a:t>
            </a:r>
            <a:endParaRPr lang="en-US" dirty="0"/>
          </a:p>
          <a:p>
            <a:r>
              <a:rPr lang="en-US" dirty="0">
                <a:solidFill>
                  <a:srgbClr val="0066B3"/>
                </a:solidFill>
              </a:rPr>
              <a:t>Integrators</a:t>
            </a:r>
          </a:p>
          <a:p>
            <a:pPr lvl="1"/>
            <a:r>
              <a:rPr lang="en-US" sz="3999" dirty="0"/>
              <a:t>We are looking for integrators that:</a:t>
            </a:r>
          </a:p>
          <a:p>
            <a:pPr lvl="2"/>
            <a:r>
              <a:rPr lang="en-US" sz="3599" dirty="0"/>
              <a:t>Know how to build complex mission systems for the Government, IC, DoD, and Military.</a:t>
            </a:r>
          </a:p>
          <a:p>
            <a:pPr lvl="2"/>
            <a:r>
              <a:rPr lang="en-US" sz="3599" dirty="0"/>
              <a:t>Need to solve </a:t>
            </a:r>
            <a:r>
              <a:rPr lang="en-US" sz="3599" b="1" dirty="0"/>
              <a:t>complex</a:t>
            </a:r>
            <a:r>
              <a:rPr lang="en-US" sz="3599" dirty="0"/>
              <a:t>, </a:t>
            </a:r>
            <a:r>
              <a:rPr lang="en-US" sz="3599" b="1" dirty="0"/>
              <a:t>connected</a:t>
            </a:r>
            <a:r>
              <a:rPr lang="en-US" sz="3599" dirty="0"/>
              <a:t> </a:t>
            </a:r>
            <a:r>
              <a:rPr lang="en-US" sz="3599" b="1" dirty="0"/>
              <a:t>data</a:t>
            </a:r>
            <a:r>
              <a:rPr lang="en-US" sz="3599" dirty="0"/>
              <a:t> </a:t>
            </a:r>
            <a:r>
              <a:rPr lang="en-US" sz="3599" b="1" dirty="0"/>
              <a:t>problems</a:t>
            </a:r>
            <a:r>
              <a:rPr lang="en-US" sz="3599" dirty="0"/>
              <a:t>.</a:t>
            </a:r>
          </a:p>
          <a:p>
            <a:pPr lvl="2"/>
            <a:r>
              <a:rPr lang="en-US" sz="3599" dirty="0"/>
              <a:t>Understand our unique value proposition.</a:t>
            </a:r>
          </a:p>
          <a:p>
            <a:pPr lvl="2"/>
            <a:r>
              <a:rPr lang="en-US" sz="3599" dirty="0"/>
              <a:t>We can work with to solve hard problems.</a:t>
            </a:r>
          </a:p>
          <a:p>
            <a:pPr lvl="2"/>
            <a:endParaRPr lang="en-US" dirty="0"/>
          </a:p>
          <a:p>
            <a:endParaRPr lang="en-US" dirty="0"/>
          </a:p>
        </p:txBody>
      </p:sp>
      <p:pic>
        <p:nvPicPr>
          <p:cNvPr id="5" name="Content Placeholder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50038" y="165349"/>
            <a:ext cx="3605543" cy="1802772"/>
          </a:xfrm>
          <a:prstGeom prst="rect">
            <a:avLst/>
          </a:prstGeom>
        </p:spPr>
      </p:pic>
      <p:grpSp>
        <p:nvGrpSpPr>
          <p:cNvPr id="12" name="Group 11"/>
          <p:cNvGrpSpPr/>
          <p:nvPr/>
        </p:nvGrpSpPr>
        <p:grpSpPr>
          <a:xfrm>
            <a:off x="1578265" y="10995986"/>
            <a:ext cx="21221120" cy="2260559"/>
            <a:chOff x="551633" y="5484465"/>
            <a:chExt cx="10613324" cy="1130574"/>
          </a:xfrm>
        </p:grpSpPr>
        <p:sp>
          <p:nvSpPr>
            <p:cNvPr id="7" name="TextBox 6"/>
            <p:cNvSpPr txBox="1"/>
            <p:nvPr/>
          </p:nvSpPr>
          <p:spPr>
            <a:xfrm>
              <a:off x="8788835" y="5853797"/>
              <a:ext cx="2290454" cy="600192"/>
            </a:xfrm>
            <a:prstGeom prst="rect">
              <a:avLst/>
            </a:prstGeom>
            <a:noFill/>
          </p:spPr>
          <p:txBody>
            <a:bodyPr wrap="none" rtlCol="0">
              <a:spAutoFit/>
            </a:bodyPr>
            <a:lstStyle/>
            <a:p>
              <a:pPr algn="r" defTabSz="1828343">
                <a:buClrTx/>
              </a:pPr>
              <a:r>
                <a:rPr lang="en-US" sz="3599" kern="1200" dirty="0">
                  <a:solidFill>
                    <a:srgbClr val="0066B3"/>
                  </a:solidFill>
                  <a:latin typeface="Calibri" panose="020F0502020204030204"/>
                  <a:ea typeface="+mn-ea"/>
                  <a:cs typeface="+mn-cs"/>
                </a:rPr>
                <a:t>www.objectivity.com</a:t>
              </a:r>
            </a:p>
            <a:p>
              <a:pPr algn="r" defTabSz="1828343">
                <a:buClrTx/>
              </a:pPr>
              <a:r>
                <a:rPr lang="en-US" sz="3599" kern="1200" dirty="0">
                  <a:solidFill>
                    <a:srgbClr val="0066B3"/>
                  </a:solidFill>
                  <a:latin typeface="Calibri" panose="020F0502020204030204"/>
                  <a:ea typeface="+mn-ea"/>
                  <a:cs typeface="+mn-cs"/>
                </a:rPr>
                <a:t>www.infinitegraph.com</a:t>
              </a:r>
            </a:p>
          </p:txBody>
        </p:sp>
        <p:sp>
          <p:nvSpPr>
            <p:cNvPr id="8" name="TextBox 7"/>
            <p:cNvSpPr txBox="1"/>
            <p:nvPr/>
          </p:nvSpPr>
          <p:spPr>
            <a:xfrm>
              <a:off x="551633" y="5853797"/>
              <a:ext cx="2685729" cy="600192"/>
            </a:xfrm>
            <a:prstGeom prst="rect">
              <a:avLst/>
            </a:prstGeom>
            <a:noFill/>
          </p:spPr>
          <p:txBody>
            <a:bodyPr wrap="none" rtlCol="0">
              <a:spAutoFit/>
            </a:bodyPr>
            <a:lstStyle/>
            <a:p>
              <a:pPr defTabSz="1828343">
                <a:buClrTx/>
              </a:pPr>
              <a:r>
                <a:rPr lang="en-US" sz="3599" b="1" kern="1200" dirty="0">
                  <a:solidFill>
                    <a:prstClr val="black"/>
                  </a:solidFill>
                  <a:latin typeface="Calibri" panose="020F0502020204030204"/>
                  <a:ea typeface="+mn-ea"/>
                  <a:cs typeface="+mn-cs"/>
                </a:rPr>
                <a:t>Daniel Hall</a:t>
              </a:r>
            </a:p>
            <a:p>
              <a:pPr defTabSz="1828343">
                <a:buClrTx/>
              </a:pPr>
              <a:r>
                <a:rPr lang="en-US" sz="3599" kern="1200" dirty="0">
                  <a:solidFill>
                    <a:prstClr val="black"/>
                  </a:solidFill>
                  <a:latin typeface="Calibri" panose="020F0502020204030204"/>
                  <a:ea typeface="+mn-ea"/>
                  <a:cs typeface="+mn-cs"/>
                </a:rPr>
                <a:t>Director of Field Operations</a:t>
              </a:r>
            </a:p>
          </p:txBody>
        </p:sp>
        <p:sp>
          <p:nvSpPr>
            <p:cNvPr id="9" name="TextBox 8"/>
            <p:cNvSpPr txBox="1"/>
            <p:nvPr/>
          </p:nvSpPr>
          <p:spPr>
            <a:xfrm>
              <a:off x="4344498" y="5853797"/>
              <a:ext cx="2871117" cy="600192"/>
            </a:xfrm>
            <a:prstGeom prst="rect">
              <a:avLst/>
            </a:prstGeom>
            <a:noFill/>
          </p:spPr>
          <p:txBody>
            <a:bodyPr wrap="none" rtlCol="0">
              <a:spAutoFit/>
            </a:bodyPr>
            <a:lstStyle/>
            <a:p>
              <a:pPr algn="ctr" defTabSz="1828343">
                <a:buClrTx/>
              </a:pPr>
              <a:r>
                <a:rPr lang="en-US" sz="3599" kern="1200" dirty="0">
                  <a:solidFill>
                    <a:prstClr val="black"/>
                  </a:solidFill>
                  <a:latin typeface="Calibri" panose="020F0502020204030204"/>
                  <a:ea typeface="+mn-ea"/>
                  <a:cs typeface="+mn-cs"/>
                </a:rPr>
                <a:t>Cell: </a:t>
              </a:r>
              <a:r>
                <a:rPr lang="en-US" sz="3599" b="1" kern="1200" dirty="0">
                  <a:solidFill>
                    <a:prstClr val="black"/>
                  </a:solidFill>
                  <a:latin typeface="Calibri" panose="020F0502020204030204"/>
                  <a:ea typeface="+mn-ea"/>
                  <a:cs typeface="+mn-cs"/>
                </a:rPr>
                <a:t>(443) 956-6946</a:t>
              </a:r>
            </a:p>
            <a:p>
              <a:pPr algn="ctr" defTabSz="1828343">
                <a:buClrTx/>
              </a:pPr>
              <a:r>
                <a:rPr lang="en-US" sz="3599" kern="1200" dirty="0">
                  <a:solidFill>
                    <a:prstClr val="black"/>
                  </a:solidFill>
                  <a:latin typeface="Calibri" panose="020F0502020204030204"/>
                  <a:ea typeface="+mn-ea"/>
                  <a:cs typeface="+mn-cs"/>
                </a:rPr>
                <a:t>Email: </a:t>
              </a:r>
              <a:r>
                <a:rPr lang="en-US" sz="3599" b="1" kern="1200" dirty="0">
                  <a:solidFill>
                    <a:prstClr val="black"/>
                  </a:solidFill>
                  <a:latin typeface="Calibri" panose="020F0502020204030204"/>
                  <a:ea typeface="+mn-ea"/>
                  <a:cs typeface="+mn-cs"/>
                </a:rPr>
                <a:t>dhall@objectivity.com</a:t>
              </a:r>
            </a:p>
          </p:txBody>
        </p:sp>
        <p:sp>
          <p:nvSpPr>
            <p:cNvPr id="11" name="Rectangle 10"/>
            <p:cNvSpPr/>
            <p:nvPr/>
          </p:nvSpPr>
          <p:spPr>
            <a:xfrm>
              <a:off x="551633" y="5691809"/>
              <a:ext cx="10613324" cy="9232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buClrTx/>
              </a:pPr>
              <a:endParaRPr lang="en-US" sz="3599" kern="1200">
                <a:solidFill>
                  <a:prstClr val="white"/>
                </a:solidFill>
                <a:latin typeface="Calibri" panose="020F0502020204030204"/>
              </a:endParaRPr>
            </a:p>
          </p:txBody>
        </p:sp>
        <p:sp>
          <p:nvSpPr>
            <p:cNvPr id="10" name="TextBox 9"/>
            <p:cNvSpPr txBox="1"/>
            <p:nvPr/>
          </p:nvSpPr>
          <p:spPr>
            <a:xfrm>
              <a:off x="4540155" y="5484465"/>
              <a:ext cx="2026018" cy="323186"/>
            </a:xfrm>
            <a:prstGeom prst="rect">
              <a:avLst/>
            </a:prstGeom>
            <a:solidFill>
              <a:schemeClr val="bg1"/>
            </a:solidFill>
          </p:spPr>
          <p:txBody>
            <a:bodyPr wrap="none" rtlCol="0">
              <a:spAutoFit/>
            </a:bodyPr>
            <a:lstStyle/>
            <a:p>
              <a:pPr defTabSz="1828343">
                <a:buClrTx/>
              </a:pPr>
              <a:r>
                <a:rPr lang="en-US" sz="3599" b="1" kern="1200" dirty="0">
                  <a:solidFill>
                    <a:srgbClr val="0066B3"/>
                  </a:solidFill>
                  <a:latin typeface="Calibri" panose="020F0502020204030204"/>
                  <a:ea typeface="+mn-ea"/>
                  <a:cs typeface="+mn-cs"/>
                </a:rPr>
                <a:t>Contact Information</a:t>
              </a:r>
              <a:endParaRPr lang="en-US" sz="3599" kern="1200" dirty="0">
                <a:solidFill>
                  <a:srgbClr val="0066B3"/>
                </a:solidFill>
                <a:latin typeface="Calibri" panose="020F0502020204030204"/>
                <a:ea typeface="+mn-ea"/>
                <a:cs typeface="+mn-cs"/>
              </a:endParaRPr>
            </a:p>
          </p:txBody>
        </p:sp>
      </p:grpSp>
    </p:spTree>
    <p:extLst>
      <p:ext uri="{BB962C8B-B14F-4D97-AF65-F5344CB8AC3E}">
        <p14:creationId xmlns:p14="http://schemas.microsoft.com/office/powerpoint/2010/main" val="7035156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creenshot of a cell phone&#10;&#10;Description automatically generated">
            <a:extLst>
              <a:ext uri="{FF2B5EF4-FFF2-40B4-BE49-F238E27FC236}">
                <a16:creationId xmlns:a16="http://schemas.microsoft.com/office/drawing/2014/main" id="{B34809DD-BE07-48A6-9883-C6F1EB264439}"/>
              </a:ext>
            </a:extLst>
          </p:cNvPr>
          <p:cNvPicPr>
            <a:picLocks noChangeAspect="1"/>
          </p:cNvPicPr>
          <p:nvPr/>
        </p:nvPicPr>
        <p:blipFill>
          <a:blip r:embed="rId3"/>
          <a:stretch>
            <a:fillRect/>
          </a:stretch>
        </p:blipFill>
        <p:spPr>
          <a:xfrm>
            <a:off x="-1" y="-117851"/>
            <a:ext cx="24370430" cy="13712428"/>
          </a:xfrm>
          <a:prstGeom prst="rect">
            <a:avLst/>
          </a:prstGeom>
        </p:spPr>
      </p:pic>
      <p:graphicFrame>
        <p:nvGraphicFramePr>
          <p:cNvPr id="5" name="Object 4">
            <a:extLst>
              <a:ext uri="{FF2B5EF4-FFF2-40B4-BE49-F238E27FC236}">
                <a16:creationId xmlns:a16="http://schemas.microsoft.com/office/drawing/2014/main" id="{575BFD8E-47DE-46FC-862B-CDD2BA5AF5AF}"/>
              </a:ext>
            </a:extLst>
          </p:cNvPr>
          <p:cNvGraphicFramePr>
            <a:graphicFrameLocks noChangeAspect="1"/>
          </p:cNvGraphicFramePr>
          <p:nvPr/>
        </p:nvGraphicFramePr>
        <p:xfrm>
          <a:off x="5062807" y="2868065"/>
          <a:ext cx="14245689" cy="9354287"/>
        </p:xfrm>
        <a:graphic>
          <a:graphicData uri="http://schemas.openxmlformats.org/presentationml/2006/ole">
            <mc:AlternateContent xmlns:mc="http://schemas.openxmlformats.org/markup-compatibility/2006">
              <mc:Choice xmlns:v="urn:schemas-microsoft-com:vml" Requires="v">
                <p:oleObj spid="_x0000_s1026" name="Image" r:id="rId4" imgW="16850520" imgH="11047320" progId="Photoshop.Image.13">
                  <p:embed/>
                </p:oleObj>
              </mc:Choice>
              <mc:Fallback>
                <p:oleObj name="Image" r:id="rId4" imgW="16850520" imgH="11047320" progId="Photoshop.Image.13">
                  <p:embed/>
                  <p:pic>
                    <p:nvPicPr>
                      <p:cNvPr id="5" name="Object 4">
                        <a:extLst>
                          <a:ext uri="{FF2B5EF4-FFF2-40B4-BE49-F238E27FC236}">
                            <a16:creationId xmlns:a16="http://schemas.microsoft.com/office/drawing/2014/main" id="{575BFD8E-47DE-46FC-862B-CDD2BA5AF5AF}"/>
                          </a:ext>
                        </a:extLst>
                      </p:cNvPr>
                      <p:cNvPicPr/>
                      <p:nvPr/>
                    </p:nvPicPr>
                    <p:blipFill>
                      <a:blip r:embed="rId5">
                        <a:alphaModFix amt="5000"/>
                      </a:blip>
                      <a:stretch>
                        <a:fillRect/>
                      </a:stretch>
                    </p:blipFill>
                    <p:spPr>
                      <a:xfrm>
                        <a:off x="5062807" y="2868065"/>
                        <a:ext cx="14245689" cy="93542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BDF249B0-952A-C647-8184-06AA38E39AEE}"/>
              </a:ext>
            </a:extLst>
          </p:cNvPr>
          <p:cNvSpPr>
            <a:spLocks noGrp="1"/>
          </p:cNvSpPr>
          <p:nvPr>
            <p:ph type="title"/>
          </p:nvPr>
        </p:nvSpPr>
        <p:spPr>
          <a:xfrm>
            <a:off x="4079293" y="2645812"/>
            <a:ext cx="16211841" cy="1293521"/>
          </a:xfrm>
        </p:spPr>
        <p:txBody>
          <a:bodyPr>
            <a:normAutofit/>
          </a:bodyPr>
          <a:lstStyle/>
          <a:p>
            <a:pPr algn="ctr"/>
            <a:r>
              <a:rPr lang="en-US" sz="7998" b="1" dirty="0">
                <a:latin typeface="+mn-lt"/>
              </a:rPr>
              <a:t>Who is Petra Cyber Technologies</a:t>
            </a:r>
          </a:p>
        </p:txBody>
      </p:sp>
      <p:sp>
        <p:nvSpPr>
          <p:cNvPr id="3" name="Content Placeholder 2">
            <a:extLst>
              <a:ext uri="{FF2B5EF4-FFF2-40B4-BE49-F238E27FC236}">
                <a16:creationId xmlns:a16="http://schemas.microsoft.com/office/drawing/2014/main" id="{00F626E4-1759-384A-B085-8FEF67AF09B2}"/>
              </a:ext>
            </a:extLst>
          </p:cNvPr>
          <p:cNvSpPr>
            <a:spLocks noGrp="1"/>
          </p:cNvSpPr>
          <p:nvPr>
            <p:ph idx="1"/>
          </p:nvPr>
        </p:nvSpPr>
        <p:spPr>
          <a:xfrm>
            <a:off x="1672352" y="4602739"/>
            <a:ext cx="21025723" cy="6492637"/>
          </a:xfrm>
        </p:spPr>
        <p:txBody>
          <a:bodyPr>
            <a:normAutofit/>
          </a:bodyPr>
          <a:lstStyle/>
          <a:p>
            <a:r>
              <a:rPr lang="en-US" sz="3999" dirty="0"/>
              <a:t>We are a cybersecurity engineering company based in Columbus, Ohio.</a:t>
            </a:r>
          </a:p>
          <a:p>
            <a:r>
              <a:rPr lang="en-US" sz="3999" dirty="0"/>
              <a:t>We are a certified WOSB.</a:t>
            </a:r>
          </a:p>
          <a:p>
            <a:r>
              <a:rPr lang="en-US" sz="3999" dirty="0"/>
              <a:t>Our company is comprised of cybersecurity professionals who each have many years of cybersecurity experience.</a:t>
            </a:r>
          </a:p>
          <a:p>
            <a:pPr lvl="1"/>
            <a:r>
              <a:rPr lang="en-US" sz="3999" dirty="0"/>
              <a:t>Government Experience: federal, state, and military organizations </a:t>
            </a:r>
          </a:p>
          <a:p>
            <a:pPr lvl="1"/>
            <a:r>
              <a:rPr lang="en-US" sz="3999" dirty="0"/>
              <a:t>Corporate Experience: aviation, automotive, manufacturing, financial, technology, healthcare, telecommunications and entertainment</a:t>
            </a:r>
          </a:p>
          <a:p>
            <a:r>
              <a:rPr lang="en-US" sz="3999" dirty="0"/>
              <a:t>We currently provide cybersecurity professional services to the USDOT and the FAA.</a:t>
            </a:r>
          </a:p>
          <a:p>
            <a:pPr marL="914171" lvl="1" indent="0">
              <a:buNone/>
            </a:pPr>
            <a:endParaRPr lang="en-US" dirty="0"/>
          </a:p>
        </p:txBody>
      </p:sp>
    </p:spTree>
    <p:extLst>
      <p:ext uri="{BB962C8B-B14F-4D97-AF65-F5344CB8AC3E}">
        <p14:creationId xmlns:p14="http://schemas.microsoft.com/office/powerpoint/2010/main" val="26857090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ell phone&#10;&#10;Description automatically generated">
            <a:extLst>
              <a:ext uri="{FF2B5EF4-FFF2-40B4-BE49-F238E27FC236}">
                <a16:creationId xmlns:a16="http://schemas.microsoft.com/office/drawing/2014/main" id="{93706AC4-E144-4062-AFD4-3A6D32871572}"/>
              </a:ext>
            </a:extLst>
          </p:cNvPr>
          <p:cNvPicPr>
            <a:picLocks noChangeAspect="1"/>
          </p:cNvPicPr>
          <p:nvPr/>
        </p:nvPicPr>
        <p:blipFill>
          <a:blip r:embed="rId3"/>
          <a:stretch>
            <a:fillRect/>
          </a:stretch>
        </p:blipFill>
        <p:spPr>
          <a:xfrm>
            <a:off x="-101347" y="-606188"/>
            <a:ext cx="24478998" cy="13773516"/>
          </a:xfrm>
          <a:prstGeom prst="rect">
            <a:avLst/>
          </a:prstGeom>
        </p:spPr>
      </p:pic>
      <p:graphicFrame>
        <p:nvGraphicFramePr>
          <p:cNvPr id="5" name="Object 4">
            <a:extLst>
              <a:ext uri="{FF2B5EF4-FFF2-40B4-BE49-F238E27FC236}">
                <a16:creationId xmlns:a16="http://schemas.microsoft.com/office/drawing/2014/main" id="{9058BAE2-644C-4659-A8F9-12D4A76F47C7}"/>
              </a:ext>
            </a:extLst>
          </p:cNvPr>
          <p:cNvGraphicFramePr>
            <a:graphicFrameLocks noChangeAspect="1"/>
          </p:cNvGraphicFramePr>
          <p:nvPr/>
        </p:nvGraphicFramePr>
        <p:xfrm>
          <a:off x="4667178" y="2482274"/>
          <a:ext cx="14245689" cy="9354287"/>
        </p:xfrm>
        <a:graphic>
          <a:graphicData uri="http://schemas.openxmlformats.org/presentationml/2006/ole">
            <mc:AlternateContent xmlns:mc="http://schemas.openxmlformats.org/markup-compatibility/2006">
              <mc:Choice xmlns:v="urn:schemas-microsoft-com:vml" Requires="v">
                <p:oleObj spid="_x0000_s2050" name="Image" r:id="rId4" imgW="16850520" imgH="11047320" progId="Photoshop.Image.13">
                  <p:embed/>
                </p:oleObj>
              </mc:Choice>
              <mc:Fallback>
                <p:oleObj name="Image" r:id="rId4" imgW="16850520" imgH="11047320" progId="Photoshop.Image.13">
                  <p:embed/>
                  <p:pic>
                    <p:nvPicPr>
                      <p:cNvPr id="5" name="Object 4">
                        <a:extLst>
                          <a:ext uri="{FF2B5EF4-FFF2-40B4-BE49-F238E27FC236}">
                            <a16:creationId xmlns:a16="http://schemas.microsoft.com/office/drawing/2014/main" id="{9058BAE2-644C-4659-A8F9-12D4A76F47C7}"/>
                          </a:ext>
                        </a:extLst>
                      </p:cNvPr>
                      <p:cNvPicPr/>
                      <p:nvPr/>
                    </p:nvPicPr>
                    <p:blipFill>
                      <a:blip r:embed="rId5">
                        <a:alphaModFix amt="5000"/>
                      </a:blip>
                      <a:stretch>
                        <a:fillRect/>
                      </a:stretch>
                    </p:blipFill>
                    <p:spPr>
                      <a:xfrm>
                        <a:off x="4667178" y="2482274"/>
                        <a:ext cx="14245689" cy="93542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324EF79-C722-494E-A015-18A7D0DE921A}"/>
              </a:ext>
            </a:extLst>
          </p:cNvPr>
          <p:cNvSpPr>
            <a:spLocks noGrp="1"/>
          </p:cNvSpPr>
          <p:nvPr>
            <p:ph type="title"/>
          </p:nvPr>
        </p:nvSpPr>
        <p:spPr>
          <a:xfrm>
            <a:off x="5464783" y="2622319"/>
            <a:ext cx="13759602" cy="1554571"/>
          </a:xfrm>
        </p:spPr>
        <p:txBody>
          <a:bodyPr>
            <a:normAutofit/>
          </a:bodyPr>
          <a:lstStyle/>
          <a:p>
            <a:pPr algn="ctr"/>
            <a:r>
              <a:rPr lang="en-US" sz="7998" b="1" dirty="0">
                <a:latin typeface="+mn-lt"/>
              </a:rPr>
              <a:t>Petra’s Subject Matter Experts</a:t>
            </a:r>
          </a:p>
        </p:txBody>
      </p:sp>
      <p:sp>
        <p:nvSpPr>
          <p:cNvPr id="3" name="Content Placeholder 2">
            <a:extLst>
              <a:ext uri="{FF2B5EF4-FFF2-40B4-BE49-F238E27FC236}">
                <a16:creationId xmlns:a16="http://schemas.microsoft.com/office/drawing/2014/main" id="{E8071B2D-8AD1-2849-8F1D-2354AC6C4135}"/>
              </a:ext>
            </a:extLst>
          </p:cNvPr>
          <p:cNvSpPr>
            <a:spLocks noGrp="1"/>
          </p:cNvSpPr>
          <p:nvPr>
            <p:ph idx="1"/>
          </p:nvPr>
        </p:nvSpPr>
        <p:spPr>
          <a:xfrm>
            <a:off x="1831723" y="4776116"/>
            <a:ext cx="21025723" cy="6840374"/>
          </a:xfrm>
        </p:spPr>
        <p:txBody>
          <a:bodyPr>
            <a:normAutofit/>
          </a:bodyPr>
          <a:lstStyle/>
          <a:p>
            <a:r>
              <a:rPr lang="en-US" sz="3999" dirty="0">
                <a:ea typeface="Calibri" panose="020F0502020204030204" pitchFamily="34" charset="0"/>
                <a:cs typeface="Times New Roman" panose="02020603050405020304" pitchFamily="18" charset="0"/>
              </a:rPr>
              <a:t>Our seasoned experts architect solutions to solve complex security problems.</a:t>
            </a:r>
            <a:endParaRPr lang="en-US" sz="3999" dirty="0"/>
          </a:p>
          <a:p>
            <a:r>
              <a:rPr lang="en-US" sz="3999" dirty="0"/>
              <a:t>Our security professionals work with tier 1 cybersecurity technology. </a:t>
            </a:r>
          </a:p>
          <a:p>
            <a:r>
              <a:rPr lang="en-US" sz="3999" dirty="0"/>
              <a:t>We are technology agnostic. </a:t>
            </a:r>
          </a:p>
          <a:p>
            <a:r>
              <a:rPr lang="en-US" sz="3999" dirty="0"/>
              <a:t>We are not a reseller. </a:t>
            </a:r>
          </a:p>
          <a:p>
            <a:r>
              <a:rPr lang="en-US" sz="3999" dirty="0"/>
              <a:t>We help our customers choose the cybersecurity technology that best suits their needs and requirements.   </a:t>
            </a:r>
          </a:p>
          <a:p>
            <a:r>
              <a:rPr lang="en-US" sz="3999" dirty="0"/>
              <a:t>We implement technology as well as provide ongoing support.</a:t>
            </a:r>
          </a:p>
          <a:p>
            <a:pPr marL="0" indent="0">
              <a:buNone/>
            </a:pPr>
            <a:endParaRPr lang="en-US" sz="4799" dirty="0"/>
          </a:p>
        </p:txBody>
      </p:sp>
    </p:spTree>
    <p:extLst>
      <p:ext uri="{BB962C8B-B14F-4D97-AF65-F5344CB8AC3E}">
        <p14:creationId xmlns:p14="http://schemas.microsoft.com/office/powerpoint/2010/main" val="18046993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ell phone&#10;&#10;Description automatically generated">
            <a:extLst>
              <a:ext uri="{FF2B5EF4-FFF2-40B4-BE49-F238E27FC236}">
                <a16:creationId xmlns:a16="http://schemas.microsoft.com/office/drawing/2014/main" id="{033B7673-7157-4554-83C7-C7970CA2FFBB}"/>
              </a:ext>
            </a:extLst>
          </p:cNvPr>
          <p:cNvPicPr>
            <a:picLocks noChangeAspect="1"/>
          </p:cNvPicPr>
          <p:nvPr/>
        </p:nvPicPr>
        <p:blipFill>
          <a:blip r:embed="rId4"/>
          <a:stretch>
            <a:fillRect/>
          </a:stretch>
        </p:blipFill>
        <p:spPr>
          <a:xfrm>
            <a:off x="7221" y="1786"/>
            <a:ext cx="24370430" cy="13712428"/>
          </a:xfrm>
          <a:prstGeom prst="rect">
            <a:avLst/>
          </a:prstGeom>
        </p:spPr>
      </p:pic>
      <p:graphicFrame>
        <p:nvGraphicFramePr>
          <p:cNvPr id="5" name="Object 4">
            <a:extLst>
              <a:ext uri="{FF2B5EF4-FFF2-40B4-BE49-F238E27FC236}">
                <a16:creationId xmlns:a16="http://schemas.microsoft.com/office/drawing/2014/main" id="{EC751479-54EE-4E4E-BCDD-D3264BF845DE}"/>
              </a:ext>
            </a:extLst>
          </p:cNvPr>
          <p:cNvGraphicFramePr>
            <a:graphicFrameLocks noChangeAspect="1"/>
          </p:cNvGraphicFramePr>
          <p:nvPr/>
        </p:nvGraphicFramePr>
        <p:xfrm>
          <a:off x="4761264" y="2648925"/>
          <a:ext cx="14245689" cy="9354287"/>
        </p:xfrm>
        <a:graphic>
          <a:graphicData uri="http://schemas.openxmlformats.org/presentationml/2006/ole">
            <mc:AlternateContent xmlns:mc="http://schemas.openxmlformats.org/markup-compatibility/2006">
              <mc:Choice xmlns:v="urn:schemas-microsoft-com:vml" Requires="v">
                <p:oleObj spid="_x0000_s3074" name="Image" r:id="rId5" imgW="16850520" imgH="11047320" progId="Photoshop.Image.13">
                  <p:embed/>
                </p:oleObj>
              </mc:Choice>
              <mc:Fallback>
                <p:oleObj name="Image" r:id="rId5" imgW="16850520" imgH="11047320" progId="Photoshop.Image.13">
                  <p:embed/>
                  <p:pic>
                    <p:nvPicPr>
                      <p:cNvPr id="5" name="Object 4">
                        <a:extLst>
                          <a:ext uri="{FF2B5EF4-FFF2-40B4-BE49-F238E27FC236}">
                            <a16:creationId xmlns:a16="http://schemas.microsoft.com/office/drawing/2014/main" id="{EC751479-54EE-4E4E-BCDD-D3264BF845DE}"/>
                          </a:ext>
                        </a:extLst>
                      </p:cNvPr>
                      <p:cNvPicPr/>
                      <p:nvPr/>
                    </p:nvPicPr>
                    <p:blipFill>
                      <a:blip r:embed="rId6">
                        <a:alphaModFix amt="5000"/>
                      </a:blip>
                      <a:stretch>
                        <a:fillRect/>
                      </a:stretch>
                    </p:blipFill>
                    <p:spPr>
                      <a:xfrm>
                        <a:off x="4761264" y="2648925"/>
                        <a:ext cx="14245689" cy="93542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1FCA97D0-622B-3942-87D2-B292825D6C1C}"/>
              </a:ext>
            </a:extLst>
          </p:cNvPr>
          <p:cNvSpPr>
            <a:spLocks noGrp="1"/>
          </p:cNvSpPr>
          <p:nvPr>
            <p:ph type="title"/>
          </p:nvPr>
        </p:nvSpPr>
        <p:spPr>
          <a:xfrm>
            <a:off x="7847608" y="2648924"/>
            <a:ext cx="8675212" cy="1151516"/>
          </a:xfrm>
        </p:spPr>
        <p:txBody>
          <a:bodyPr>
            <a:noAutofit/>
          </a:bodyPr>
          <a:lstStyle/>
          <a:p>
            <a:pPr algn="ctr"/>
            <a:r>
              <a:rPr lang="en-US" sz="7998" b="1" dirty="0">
                <a:latin typeface="+mn-lt"/>
              </a:rPr>
              <a:t>Areas of Expertise</a:t>
            </a:r>
          </a:p>
        </p:txBody>
      </p:sp>
      <p:sp>
        <p:nvSpPr>
          <p:cNvPr id="4" name="TextBox 3">
            <a:extLst>
              <a:ext uri="{FF2B5EF4-FFF2-40B4-BE49-F238E27FC236}">
                <a16:creationId xmlns:a16="http://schemas.microsoft.com/office/drawing/2014/main" id="{60AFF341-B042-449C-B463-8289A4543392}"/>
              </a:ext>
            </a:extLst>
          </p:cNvPr>
          <p:cNvSpPr txBox="1"/>
          <p:nvPr/>
        </p:nvSpPr>
        <p:spPr>
          <a:xfrm>
            <a:off x="12630532" y="4899683"/>
            <a:ext cx="9788622" cy="6862007"/>
          </a:xfrm>
          <a:prstGeom prst="rect">
            <a:avLst/>
          </a:prstGeom>
          <a:noFill/>
        </p:spPr>
        <p:txBody>
          <a:bodyPr wrap="square" rtlCol="0">
            <a:spAutoFit/>
          </a:bodyPr>
          <a:lstStyle/>
          <a:p>
            <a:pPr defTabSz="1828343">
              <a:buClrTx/>
            </a:pPr>
            <a:r>
              <a:rPr lang="en-US" sz="3999" kern="1200" dirty="0">
                <a:solidFill>
                  <a:prstClr val="black"/>
                </a:solidFill>
                <a:latin typeface="Calibri" panose="020F0502020204030204"/>
                <a:ea typeface="+mn-ea"/>
                <a:cs typeface="+mn-cs"/>
              </a:rPr>
              <a:t>Endpoint Protection Services</a:t>
            </a:r>
          </a:p>
          <a:p>
            <a:pPr defTabSz="1828343">
              <a:buClrTx/>
            </a:pPr>
            <a:endParaRPr lang="en-US" sz="3999" kern="1200" dirty="0">
              <a:solidFill>
                <a:prstClr val="black"/>
              </a:solidFill>
              <a:latin typeface="Calibri" panose="020F0502020204030204"/>
              <a:ea typeface="+mn-ea"/>
              <a:cs typeface="+mn-cs"/>
            </a:endParaRPr>
          </a:p>
          <a:p>
            <a:pPr defTabSz="1828343">
              <a:buClrTx/>
            </a:pPr>
            <a:r>
              <a:rPr lang="en-US" sz="3999" kern="1200" dirty="0">
                <a:solidFill>
                  <a:prstClr val="black"/>
                </a:solidFill>
                <a:latin typeface="Calibri" panose="020F0502020204030204"/>
                <a:ea typeface="+mn-ea"/>
                <a:cs typeface="+mn-cs"/>
              </a:rPr>
              <a:t>Security Incident Event Management</a:t>
            </a:r>
          </a:p>
          <a:p>
            <a:pPr defTabSz="1828343">
              <a:buClrTx/>
            </a:pPr>
            <a:endParaRPr lang="en-US" sz="3999" kern="1200" dirty="0">
              <a:solidFill>
                <a:prstClr val="black"/>
              </a:solidFill>
              <a:latin typeface="Calibri" panose="020F0502020204030204"/>
              <a:ea typeface="+mn-ea"/>
              <a:cs typeface="+mn-cs"/>
            </a:endParaRPr>
          </a:p>
          <a:p>
            <a:pPr defTabSz="1828343">
              <a:buClrTx/>
            </a:pPr>
            <a:r>
              <a:rPr lang="en-US" sz="3999" kern="1200" dirty="0">
                <a:solidFill>
                  <a:prstClr val="black"/>
                </a:solidFill>
                <a:latin typeface="Calibri" panose="020F0502020204030204"/>
                <a:ea typeface="+mn-ea"/>
                <a:cs typeface="+mn-cs"/>
              </a:rPr>
              <a:t>Web Application Security</a:t>
            </a:r>
          </a:p>
          <a:p>
            <a:pPr defTabSz="1828343">
              <a:buClrTx/>
            </a:pPr>
            <a:endParaRPr lang="en-US" sz="3999" kern="1200" dirty="0">
              <a:solidFill>
                <a:prstClr val="black"/>
              </a:solidFill>
              <a:latin typeface="Calibri" panose="020F0502020204030204"/>
              <a:ea typeface="+mn-ea"/>
              <a:cs typeface="+mn-cs"/>
            </a:endParaRPr>
          </a:p>
          <a:p>
            <a:pPr defTabSz="1828343">
              <a:buClrTx/>
            </a:pPr>
            <a:r>
              <a:rPr lang="en-US" sz="3999" kern="1200" dirty="0">
                <a:solidFill>
                  <a:prstClr val="black"/>
                </a:solidFill>
                <a:latin typeface="Calibri" panose="020F0502020204030204"/>
                <a:ea typeface="+mn-ea"/>
                <a:cs typeface="+mn-cs"/>
              </a:rPr>
              <a:t>Data Loss Prevention</a:t>
            </a:r>
          </a:p>
          <a:p>
            <a:pPr defTabSz="1828343">
              <a:buClrTx/>
            </a:pPr>
            <a:endParaRPr lang="en-US" sz="3999" kern="1200" dirty="0">
              <a:solidFill>
                <a:prstClr val="black"/>
              </a:solidFill>
              <a:latin typeface="Calibri" panose="020F0502020204030204"/>
              <a:ea typeface="+mn-ea"/>
              <a:cs typeface="+mn-cs"/>
            </a:endParaRPr>
          </a:p>
          <a:p>
            <a:pPr defTabSz="1828343">
              <a:buClrTx/>
            </a:pPr>
            <a:r>
              <a:rPr lang="en-US" sz="3999" kern="1200" dirty="0">
                <a:solidFill>
                  <a:prstClr val="black"/>
                </a:solidFill>
                <a:latin typeface="Calibri" panose="020F0502020204030204"/>
                <a:ea typeface="+mn-ea"/>
                <a:cs typeface="+mn-cs"/>
              </a:rPr>
              <a:t>Security, Orchestration, Automation, and Response </a:t>
            </a:r>
            <a:br>
              <a:rPr lang="en-US" sz="3999" kern="1200" dirty="0">
                <a:solidFill>
                  <a:prstClr val="black"/>
                </a:solidFill>
                <a:latin typeface="Calibri" panose="020F0502020204030204"/>
                <a:ea typeface="+mn-ea"/>
                <a:cs typeface="+mn-cs"/>
              </a:rPr>
            </a:br>
            <a:endParaRPr lang="en-US" sz="3999" kern="1200" dirty="0">
              <a:solidFill>
                <a:prstClr val="black"/>
              </a:solidFill>
              <a:latin typeface="Calibri" panose="020F0502020204030204"/>
              <a:ea typeface="+mn-ea"/>
              <a:cs typeface="+mn-cs"/>
            </a:endParaRPr>
          </a:p>
        </p:txBody>
      </p:sp>
      <p:sp>
        <p:nvSpPr>
          <p:cNvPr id="8" name="TextBox 7">
            <a:extLst>
              <a:ext uri="{FF2B5EF4-FFF2-40B4-BE49-F238E27FC236}">
                <a16:creationId xmlns:a16="http://schemas.microsoft.com/office/drawing/2014/main" id="{7BBE3AF0-AFF3-4019-83DE-8CFB054B8517}"/>
              </a:ext>
            </a:extLst>
          </p:cNvPr>
          <p:cNvSpPr txBox="1"/>
          <p:nvPr/>
        </p:nvSpPr>
        <p:spPr>
          <a:xfrm>
            <a:off x="929724" y="4899681"/>
            <a:ext cx="11096957" cy="5631157"/>
          </a:xfrm>
          <a:prstGeom prst="rect">
            <a:avLst/>
          </a:prstGeom>
          <a:noFill/>
        </p:spPr>
        <p:txBody>
          <a:bodyPr wrap="square" rtlCol="0">
            <a:spAutoFit/>
          </a:bodyPr>
          <a:lstStyle/>
          <a:p>
            <a:pPr defTabSz="1828343">
              <a:buClrTx/>
            </a:pPr>
            <a:r>
              <a:rPr lang="en-US" sz="3999" kern="1200" dirty="0">
                <a:solidFill>
                  <a:prstClr val="black"/>
                </a:solidFill>
                <a:latin typeface="Calibri" panose="020F0502020204030204"/>
                <a:ea typeface="+mn-ea"/>
                <a:cs typeface="+mn-cs"/>
              </a:rPr>
              <a:t>Cybersecurity Architecture</a:t>
            </a:r>
          </a:p>
          <a:p>
            <a:pPr defTabSz="1828343">
              <a:buClrTx/>
            </a:pPr>
            <a:endParaRPr lang="en-US" sz="3999" kern="1200" dirty="0">
              <a:solidFill>
                <a:prstClr val="black"/>
              </a:solidFill>
              <a:latin typeface="Calibri" panose="020F0502020204030204"/>
              <a:ea typeface="+mn-ea"/>
              <a:cs typeface="+mn-cs"/>
            </a:endParaRPr>
          </a:p>
          <a:p>
            <a:pPr defTabSz="1828343">
              <a:buClrTx/>
            </a:pPr>
            <a:r>
              <a:rPr lang="en-US" sz="3999" kern="1200" dirty="0">
                <a:solidFill>
                  <a:prstClr val="black"/>
                </a:solidFill>
                <a:latin typeface="Calibri" panose="020F0502020204030204"/>
                <a:ea typeface="+mn-ea"/>
                <a:cs typeface="+mn-cs"/>
              </a:rPr>
              <a:t>Governance, Risk, and Compliance Management</a:t>
            </a:r>
          </a:p>
          <a:p>
            <a:pPr defTabSz="1828343">
              <a:buClrTx/>
            </a:pPr>
            <a:endParaRPr lang="en-US" sz="3999" kern="1200" dirty="0">
              <a:solidFill>
                <a:prstClr val="black"/>
              </a:solidFill>
              <a:latin typeface="Calibri" panose="020F0502020204030204"/>
              <a:ea typeface="+mn-ea"/>
              <a:cs typeface="+mn-cs"/>
            </a:endParaRPr>
          </a:p>
          <a:p>
            <a:pPr defTabSz="1828343">
              <a:buClrTx/>
            </a:pPr>
            <a:r>
              <a:rPr lang="en-US" sz="3999" kern="1200" dirty="0">
                <a:solidFill>
                  <a:prstClr val="black"/>
                </a:solidFill>
                <a:latin typeface="Calibri" panose="020F0502020204030204"/>
                <a:ea typeface="+mn-ea"/>
                <a:cs typeface="+mn-cs"/>
              </a:rPr>
              <a:t>Perimeter &amp; Firewall Management</a:t>
            </a:r>
          </a:p>
          <a:p>
            <a:pPr defTabSz="1828343">
              <a:buClrTx/>
            </a:pPr>
            <a:endParaRPr lang="en-US" sz="3999" kern="1200" dirty="0">
              <a:solidFill>
                <a:prstClr val="black"/>
              </a:solidFill>
              <a:latin typeface="Calibri" panose="020F0502020204030204"/>
              <a:ea typeface="+mn-ea"/>
              <a:cs typeface="+mn-cs"/>
            </a:endParaRPr>
          </a:p>
          <a:p>
            <a:pPr defTabSz="1828343">
              <a:buClrTx/>
            </a:pPr>
            <a:r>
              <a:rPr lang="en-US" sz="3999" kern="1200" dirty="0">
                <a:solidFill>
                  <a:prstClr val="black"/>
                </a:solidFill>
                <a:latin typeface="Calibri" panose="020F0502020204030204"/>
                <a:ea typeface="+mn-ea"/>
                <a:cs typeface="+mn-cs"/>
              </a:rPr>
              <a:t>Vulnerability Management</a:t>
            </a:r>
          </a:p>
          <a:p>
            <a:pPr defTabSz="1828343">
              <a:buClrTx/>
            </a:pPr>
            <a:endParaRPr lang="en-US" sz="3999" kern="1200" dirty="0">
              <a:solidFill>
                <a:prstClr val="black"/>
              </a:solidFill>
              <a:latin typeface="Calibri" panose="020F0502020204030204"/>
              <a:ea typeface="+mn-ea"/>
              <a:cs typeface="+mn-cs"/>
            </a:endParaRPr>
          </a:p>
          <a:p>
            <a:pPr defTabSz="1828343">
              <a:buClrTx/>
            </a:pPr>
            <a:r>
              <a:rPr lang="en-US" sz="3999" kern="1200" dirty="0">
                <a:solidFill>
                  <a:prstClr val="black"/>
                </a:solidFill>
                <a:latin typeface="Calibri" panose="020F0502020204030204"/>
                <a:ea typeface="+mn-ea"/>
                <a:cs typeface="+mn-cs"/>
              </a:rPr>
              <a:t>Identity and Access Management</a:t>
            </a:r>
          </a:p>
        </p:txBody>
      </p:sp>
    </p:spTree>
    <p:extLst>
      <p:ext uri="{BB962C8B-B14F-4D97-AF65-F5344CB8AC3E}">
        <p14:creationId xmlns:p14="http://schemas.microsoft.com/office/powerpoint/2010/main" val="1701139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00FEA-9367-4670-BA50-F29FB945D6A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77B6B14-C742-40C3-A5D8-F9266C6AE43B}"/>
              </a:ext>
            </a:extLst>
          </p:cNvPr>
          <p:cNvSpPr>
            <a:spLocks noGrp="1"/>
          </p:cNvSpPr>
          <p:nvPr>
            <p:ph idx="1"/>
          </p:nvPr>
        </p:nvSpPr>
        <p:spPr/>
        <p:txBody>
          <a:bodyPr/>
          <a:lstStyle/>
          <a:p>
            <a:endParaRPr lang="en-US"/>
          </a:p>
        </p:txBody>
      </p:sp>
      <p:pic>
        <p:nvPicPr>
          <p:cNvPr id="4" name="Picture 3" descr="A screenshot of a cell phone&#10;&#10;Description automatically generated">
            <a:extLst>
              <a:ext uri="{FF2B5EF4-FFF2-40B4-BE49-F238E27FC236}">
                <a16:creationId xmlns:a16="http://schemas.microsoft.com/office/drawing/2014/main" id="{774149E2-1CD9-429B-A1E7-658E6FD7C880}"/>
              </a:ext>
            </a:extLst>
          </p:cNvPr>
          <p:cNvPicPr>
            <a:picLocks noChangeAspect="1"/>
          </p:cNvPicPr>
          <p:nvPr/>
        </p:nvPicPr>
        <p:blipFill>
          <a:blip r:embed="rId2"/>
          <a:stretch>
            <a:fillRect/>
          </a:stretch>
        </p:blipFill>
        <p:spPr>
          <a:xfrm>
            <a:off x="-352247" y="363860"/>
            <a:ext cx="24370430" cy="13712428"/>
          </a:xfrm>
          <a:prstGeom prst="rect">
            <a:avLst/>
          </a:prstGeom>
        </p:spPr>
      </p:pic>
      <p:sp>
        <p:nvSpPr>
          <p:cNvPr id="6" name="TextBox 5">
            <a:extLst>
              <a:ext uri="{FF2B5EF4-FFF2-40B4-BE49-F238E27FC236}">
                <a16:creationId xmlns:a16="http://schemas.microsoft.com/office/drawing/2014/main" id="{65CEDE45-0FD4-453E-A328-BAC26AC5414F}"/>
              </a:ext>
            </a:extLst>
          </p:cNvPr>
          <p:cNvSpPr txBox="1"/>
          <p:nvPr/>
        </p:nvSpPr>
        <p:spPr>
          <a:xfrm>
            <a:off x="-352247" y="3893265"/>
            <a:ext cx="24729896" cy="6123408"/>
          </a:xfrm>
          <a:prstGeom prst="rect">
            <a:avLst/>
          </a:prstGeom>
          <a:noFill/>
        </p:spPr>
        <p:txBody>
          <a:bodyPr wrap="square">
            <a:spAutoFit/>
          </a:bodyPr>
          <a:lstStyle/>
          <a:p>
            <a:pPr algn="ctr" defTabSz="1828343">
              <a:buClrTx/>
            </a:pPr>
            <a:r>
              <a:rPr lang="en-US" sz="7998" b="1" kern="1200" dirty="0">
                <a:solidFill>
                  <a:prstClr val="black"/>
                </a:solidFill>
                <a:latin typeface="Calibri" panose="020F0502020204030204"/>
                <a:ea typeface="+mn-ea"/>
                <a:cs typeface="+mn-cs"/>
              </a:rPr>
              <a:t>Needs and Requests</a:t>
            </a:r>
          </a:p>
          <a:p>
            <a:pPr defTabSz="1828343">
              <a:buClrTx/>
            </a:pPr>
            <a:endParaRPr lang="en-US" sz="3599" kern="1200" dirty="0">
              <a:solidFill>
                <a:prstClr val="black"/>
              </a:solidFill>
              <a:latin typeface="Calibri" panose="020F0502020204030204"/>
              <a:ea typeface="+mn-ea"/>
              <a:cs typeface="+mn-cs"/>
            </a:endParaRPr>
          </a:p>
          <a:p>
            <a:pPr marL="571357" indent="-571357" defTabSz="1828343">
              <a:buClrTx/>
              <a:buFont typeface="Arial" panose="020B0604020202020204" pitchFamily="34" charset="0"/>
              <a:buChar char="•"/>
            </a:pPr>
            <a:r>
              <a:rPr lang="en-US" sz="3999" kern="1200" dirty="0">
                <a:solidFill>
                  <a:prstClr val="black"/>
                </a:solidFill>
                <a:latin typeface="Calibri" panose="020F0502020204030204"/>
                <a:ea typeface="+mn-ea"/>
                <a:cs typeface="+mn-cs"/>
              </a:rPr>
              <a:t>We are seeking partners who are interested in pursuing cybersecurity opportunities within the DoD and Federal Civilian Agencies</a:t>
            </a:r>
          </a:p>
          <a:p>
            <a:pPr marL="571357" indent="-571357" defTabSz="1828343">
              <a:buClrTx/>
              <a:buFont typeface="Arial" panose="020B0604020202020204" pitchFamily="34" charset="0"/>
              <a:buChar char="•"/>
            </a:pPr>
            <a:endParaRPr lang="en-US" sz="3999" kern="1200" dirty="0">
              <a:latin typeface="Calibri" panose="020F0502020204030204"/>
              <a:ea typeface="+mn-ea"/>
              <a:cs typeface="+mn-cs"/>
            </a:endParaRPr>
          </a:p>
          <a:p>
            <a:pPr marL="571357" indent="-571357" defTabSz="1828343">
              <a:buClrTx/>
              <a:buFont typeface="Arial" panose="020B0604020202020204" pitchFamily="34" charset="0"/>
              <a:buChar char="•"/>
            </a:pPr>
            <a:r>
              <a:rPr lang="en-US" sz="3999" kern="1200" dirty="0">
                <a:latin typeface="Calibri" panose="020F0502020204030204"/>
                <a:ea typeface="+mn-ea"/>
                <a:cs typeface="+mn-cs"/>
              </a:rPr>
              <a:t>We are interested in subcontracting opportunities.</a:t>
            </a:r>
          </a:p>
          <a:p>
            <a:pPr marL="571357" indent="-571357" defTabSz="1828343">
              <a:buClrTx/>
              <a:buFont typeface="Arial" panose="020B0604020202020204" pitchFamily="34" charset="0"/>
              <a:buChar char="•"/>
            </a:pPr>
            <a:endParaRPr lang="en-US" sz="3999" kern="1200" dirty="0">
              <a:solidFill>
                <a:prstClr val="black"/>
              </a:solidFill>
              <a:latin typeface="Calibri" panose="020F0502020204030204"/>
              <a:ea typeface="+mn-ea"/>
              <a:cs typeface="+mn-cs"/>
            </a:endParaRPr>
          </a:p>
          <a:p>
            <a:pPr marL="571357" indent="-571357" defTabSz="1828343">
              <a:buClrTx/>
              <a:buFont typeface="Arial" panose="020B0604020202020204" pitchFamily="34" charset="0"/>
              <a:buChar char="•"/>
            </a:pPr>
            <a:r>
              <a:rPr lang="en-US" sz="3999" kern="1200" dirty="0">
                <a:solidFill>
                  <a:prstClr val="black"/>
                </a:solidFill>
                <a:latin typeface="Calibri" panose="020F0502020204030204"/>
                <a:ea typeface="+mn-ea"/>
                <a:cs typeface="+mn-cs"/>
              </a:rPr>
              <a:t>Contact Information: Linda Kinkead at l.kinkead@petracybertech.com</a:t>
            </a:r>
          </a:p>
          <a:p>
            <a:pPr marL="571357" indent="-571357" defTabSz="1828343">
              <a:buClrTx/>
              <a:buFont typeface="Arial" panose="020B0604020202020204" pitchFamily="34" charset="0"/>
              <a:buChar char="•"/>
            </a:pPr>
            <a:endParaRPr lang="en-US" sz="3599" kern="1200" dirty="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36164789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33"/>
        <p:cNvGrpSpPr/>
        <p:nvPr/>
      </p:nvGrpSpPr>
      <p:grpSpPr>
        <a:xfrm>
          <a:off x="0" y="0"/>
          <a:ext cx="0" cy="0"/>
          <a:chOff x="0" y="0"/>
          <a:chExt cx="0" cy="0"/>
        </a:xfrm>
      </p:grpSpPr>
      <p:sp>
        <p:nvSpPr>
          <p:cNvPr id="734" name="Google Shape;734;p17"/>
          <p:cNvSpPr txBox="1">
            <a:spLocks noGrp="1"/>
          </p:cNvSpPr>
          <p:nvPr>
            <p:ph type="body" idx="1"/>
          </p:nvPr>
        </p:nvSpPr>
        <p:spPr>
          <a:xfrm>
            <a:off x="1216025" y="6705600"/>
            <a:ext cx="6781798" cy="5334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3600"/>
              <a:buNone/>
            </a:pPr>
            <a:r>
              <a:rPr lang="en-US" sz="3600" dirty="0"/>
              <a:t>Reach out directly to follow up. Here’s the link to monitor the Capability Exchange Forum</a:t>
            </a:r>
            <a:endParaRPr dirty="0"/>
          </a:p>
          <a:p>
            <a:pPr marL="0" lvl="0" indent="0" algn="ctr" rtl="0">
              <a:lnSpc>
                <a:spcPct val="100000"/>
              </a:lnSpc>
              <a:spcBef>
                <a:spcPts val="2000"/>
              </a:spcBef>
              <a:spcAft>
                <a:spcPts val="0"/>
              </a:spcAft>
              <a:buClr>
                <a:schemeClr val="dk1"/>
              </a:buClr>
              <a:buSzPts val="2500"/>
              <a:buNone/>
            </a:pPr>
            <a:r>
              <a:rPr lang="en-US" sz="2500" u="sng" dirty="0">
                <a:solidFill>
                  <a:schemeClr val="hlink"/>
                </a:solidFill>
                <a:hlinkClick r:id="rId3"/>
              </a:rPr>
              <a:t>https://fastrope.wildapricot.org/Teaming-Forum</a:t>
            </a:r>
            <a:r>
              <a:rPr lang="en-US" sz="2500" dirty="0"/>
              <a:t> </a:t>
            </a:r>
            <a:endParaRPr dirty="0"/>
          </a:p>
          <a:p>
            <a:pPr marL="0" lvl="0" indent="0" algn="l" rtl="0">
              <a:lnSpc>
                <a:spcPct val="100000"/>
              </a:lnSpc>
              <a:spcBef>
                <a:spcPts val="2000"/>
              </a:spcBef>
              <a:spcAft>
                <a:spcPts val="0"/>
              </a:spcAft>
              <a:buClr>
                <a:schemeClr val="dk1"/>
              </a:buClr>
              <a:buSzPts val="3600"/>
              <a:buNone/>
            </a:pPr>
            <a:endParaRPr sz="3600" dirty="0"/>
          </a:p>
          <a:p>
            <a:pPr marL="0" lvl="0" indent="0" algn="l" rtl="0">
              <a:lnSpc>
                <a:spcPct val="100000"/>
              </a:lnSpc>
              <a:spcBef>
                <a:spcPts val="2000"/>
              </a:spcBef>
              <a:spcAft>
                <a:spcPts val="0"/>
              </a:spcAft>
              <a:buClr>
                <a:schemeClr val="dk1"/>
              </a:buClr>
              <a:buSzPts val="3600"/>
              <a:buNone/>
            </a:pPr>
            <a:endParaRPr sz="3600" dirty="0"/>
          </a:p>
        </p:txBody>
      </p:sp>
      <p:sp>
        <p:nvSpPr>
          <p:cNvPr id="736" name="Google Shape;736;p17"/>
          <p:cNvSpPr txBox="1">
            <a:spLocks noGrp="1"/>
          </p:cNvSpPr>
          <p:nvPr>
            <p:ph type="body" idx="3"/>
          </p:nvPr>
        </p:nvSpPr>
        <p:spPr>
          <a:xfrm>
            <a:off x="17675225" y="1894936"/>
            <a:ext cx="6096000" cy="10363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4800"/>
              <a:buNone/>
            </a:pPr>
            <a:r>
              <a:rPr lang="en-US" dirty="0"/>
              <a:t>Government POC</a:t>
            </a:r>
            <a:endParaRPr dirty="0"/>
          </a:p>
          <a:p>
            <a:pPr marL="455613" lvl="0" indent="-455613" algn="l" rtl="0">
              <a:lnSpc>
                <a:spcPct val="100000"/>
              </a:lnSpc>
              <a:spcBef>
                <a:spcPts val="2000"/>
              </a:spcBef>
              <a:spcAft>
                <a:spcPts val="0"/>
              </a:spcAft>
              <a:buClr>
                <a:schemeClr val="dk1"/>
              </a:buClr>
              <a:buSzPts val="3200"/>
              <a:buChar char="•"/>
            </a:pPr>
            <a:r>
              <a:rPr lang="en-US" sz="3200" dirty="0"/>
              <a:t>AFLCMC – Luke Schultz </a:t>
            </a:r>
            <a:r>
              <a:rPr lang="en-US" sz="1800" u="sng" dirty="0">
                <a:solidFill>
                  <a:srgbClr val="0563C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luke.schultz@us.af.mil</a:t>
            </a:r>
            <a:endParaRPr sz="3200" dirty="0"/>
          </a:p>
          <a:p>
            <a:pPr marL="455613" lvl="0" indent="-455613" algn="l" rtl="0">
              <a:lnSpc>
                <a:spcPct val="100000"/>
              </a:lnSpc>
              <a:spcBef>
                <a:spcPts val="2000"/>
              </a:spcBef>
              <a:spcAft>
                <a:spcPts val="0"/>
              </a:spcAft>
              <a:buClr>
                <a:schemeClr val="dk1"/>
              </a:buClr>
              <a:buSzPts val="3200"/>
              <a:buChar char="•"/>
            </a:pPr>
            <a:r>
              <a:rPr lang="en-US" sz="3200" dirty="0"/>
              <a:t>AFMC – Jeffrey </a:t>
            </a:r>
            <a:r>
              <a:rPr lang="en-US" sz="3200" dirty="0" err="1"/>
              <a:t>Mellot</a:t>
            </a:r>
            <a:r>
              <a:rPr lang="en-US" sz="3200" dirty="0"/>
              <a:t> </a:t>
            </a:r>
            <a:r>
              <a:rPr lang="en-US" sz="1800" u="sng" dirty="0">
                <a:solidFill>
                  <a:srgbClr val="0563C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jeffrey.mellott.1@us.af.mil</a:t>
            </a:r>
            <a:endParaRPr sz="3200" dirty="0"/>
          </a:p>
          <a:p>
            <a:pPr marL="455613" lvl="0" indent="-455613" algn="l" rtl="0">
              <a:lnSpc>
                <a:spcPct val="100000"/>
              </a:lnSpc>
              <a:spcBef>
                <a:spcPts val="2000"/>
              </a:spcBef>
              <a:spcAft>
                <a:spcPts val="0"/>
              </a:spcAft>
              <a:buClr>
                <a:schemeClr val="dk1"/>
              </a:buClr>
              <a:buSzPts val="3200"/>
              <a:buChar char="•"/>
            </a:pPr>
            <a:r>
              <a:rPr lang="en-US" sz="3200" dirty="0"/>
              <a:t>SBA – Thomas </a:t>
            </a:r>
            <a:r>
              <a:rPr lang="en-US" sz="3200" dirty="0" err="1"/>
              <a:t>Krusemark</a:t>
            </a:r>
            <a:r>
              <a:rPr lang="en-US" sz="3200" dirty="0"/>
              <a:t> </a:t>
            </a:r>
            <a:r>
              <a:rPr lang="en-US" sz="1800" u="sng" dirty="0">
                <a:solidFill>
                  <a:srgbClr val="0563C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thomas.krusemark@sba.gov</a:t>
            </a:r>
            <a:endParaRPr sz="1800" u="sng" dirty="0">
              <a:solidFill>
                <a:srgbClr val="0563C1"/>
              </a:solidFill>
              <a:latin typeface="Calibri"/>
              <a:ea typeface="Calibri"/>
              <a:cs typeface="Calibri"/>
              <a:sym typeface="Calibri"/>
            </a:endParaRPr>
          </a:p>
          <a:p>
            <a:pPr marL="0" lvl="0" indent="0" algn="l" rtl="0">
              <a:lnSpc>
                <a:spcPct val="100000"/>
              </a:lnSpc>
              <a:spcBef>
                <a:spcPts val="2000"/>
              </a:spcBef>
              <a:spcAft>
                <a:spcPts val="0"/>
              </a:spcAft>
              <a:buClr>
                <a:schemeClr val="dk1"/>
              </a:buClr>
              <a:buSzPts val="3200"/>
              <a:buNone/>
            </a:pPr>
            <a:r>
              <a:rPr lang="en-US" sz="3200" dirty="0"/>
              <a:t> </a:t>
            </a:r>
            <a:endParaRPr dirty="0"/>
          </a:p>
        </p:txBody>
      </p:sp>
      <p:sp>
        <p:nvSpPr>
          <p:cNvPr id="737" name="Google Shape;737;p17"/>
          <p:cNvSpPr txBox="1">
            <a:spLocks noGrp="1"/>
          </p:cNvSpPr>
          <p:nvPr>
            <p:ph type="title"/>
          </p:nvPr>
        </p:nvSpPr>
        <p:spPr>
          <a:xfrm>
            <a:off x="1097280" y="2587752"/>
            <a:ext cx="6477000" cy="304495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US" sz="6500" dirty="0"/>
              <a:t>Next Forum  </a:t>
            </a:r>
            <a:br>
              <a:rPr lang="en-US" sz="6500" dirty="0"/>
            </a:br>
            <a:r>
              <a:rPr lang="en-US" sz="6500" dirty="0"/>
              <a:t>TBD</a:t>
            </a:r>
            <a:endParaRPr dirty="0"/>
          </a:p>
        </p:txBody>
      </p:sp>
      <p:sp>
        <p:nvSpPr>
          <p:cNvPr id="738" name="Google Shape;738;p17"/>
          <p:cNvSpPr txBox="1"/>
          <p:nvPr/>
        </p:nvSpPr>
        <p:spPr>
          <a:xfrm>
            <a:off x="17332325" y="11187890"/>
            <a:ext cx="6781799" cy="86177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500"/>
              <a:buFont typeface="Lato Light"/>
              <a:buNone/>
            </a:pPr>
            <a:r>
              <a:rPr lang="en-US" sz="2500" b="0" i="0" u="none" strike="noStrike" cap="none">
                <a:solidFill>
                  <a:srgbClr val="000000"/>
                </a:solidFill>
                <a:latin typeface="Lato Light"/>
                <a:ea typeface="Lato Light"/>
                <a:cs typeface="Lato Light"/>
                <a:sym typeface="Lato Light"/>
              </a:rPr>
              <a:t>This forum is open to all government individuals and agencies. </a:t>
            </a:r>
            <a:endParaRPr/>
          </a:p>
        </p:txBody>
      </p:sp>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3"/>
          <p:cNvSpPr txBox="1">
            <a:spLocks noGrp="1"/>
          </p:cNvSpPr>
          <p:nvPr>
            <p:ph type="title"/>
          </p:nvPr>
        </p:nvSpPr>
        <p:spPr>
          <a:xfrm>
            <a:off x="1097280" y="3124200"/>
            <a:ext cx="6137429" cy="6609441"/>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None/>
            </a:pPr>
            <a:r>
              <a:rPr lang="en-US"/>
              <a:t>Fast Rope Capability Exchange</a:t>
            </a:r>
            <a:endParaRPr/>
          </a:p>
        </p:txBody>
      </p:sp>
      <p:sp>
        <p:nvSpPr>
          <p:cNvPr id="556" name="Google Shape;556;p3"/>
          <p:cNvSpPr txBox="1">
            <a:spLocks noGrp="1"/>
          </p:cNvSpPr>
          <p:nvPr>
            <p:ph type="body" idx="1"/>
          </p:nvPr>
        </p:nvSpPr>
        <p:spPr>
          <a:xfrm>
            <a:off x="9369425" y="2819400"/>
            <a:ext cx="12877800" cy="7848600"/>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100000"/>
              </a:lnSpc>
              <a:spcBef>
                <a:spcPts val="0"/>
              </a:spcBef>
              <a:spcAft>
                <a:spcPts val="0"/>
              </a:spcAft>
              <a:buClr>
                <a:schemeClr val="accent1"/>
              </a:buClr>
              <a:buSzPts val="4800"/>
              <a:buNone/>
            </a:pPr>
            <a:r>
              <a:rPr lang="en-US" b="1" dirty="0">
                <a:solidFill>
                  <a:schemeClr val="accent1"/>
                </a:solidFill>
              </a:rPr>
              <a:t>- Exchange Overview -</a:t>
            </a:r>
            <a:endParaRPr dirty="0"/>
          </a:p>
          <a:p>
            <a:pPr marL="0" lvl="0" indent="0" algn="ctr" rtl="0">
              <a:lnSpc>
                <a:spcPct val="100000"/>
              </a:lnSpc>
              <a:spcBef>
                <a:spcPts val="2000"/>
              </a:spcBef>
              <a:spcAft>
                <a:spcPts val="0"/>
              </a:spcAft>
              <a:buClr>
                <a:schemeClr val="accent1"/>
              </a:buClr>
              <a:buSzPts val="4000"/>
              <a:buNone/>
            </a:pPr>
            <a:r>
              <a:rPr lang="en-US" sz="4000" dirty="0">
                <a:solidFill>
                  <a:schemeClr val="accent1"/>
                </a:solidFill>
              </a:rPr>
              <a:t>Gather Industry both small and large, along with government reps, and efficiently share capabilities, short and powerful</a:t>
            </a:r>
            <a:endParaRPr dirty="0"/>
          </a:p>
          <a:p>
            <a:pPr marL="0" lvl="0" indent="0" algn="ctr" rtl="0">
              <a:lnSpc>
                <a:spcPct val="100000"/>
              </a:lnSpc>
              <a:spcBef>
                <a:spcPts val="2000"/>
              </a:spcBef>
              <a:spcAft>
                <a:spcPts val="0"/>
              </a:spcAft>
              <a:buClr>
                <a:schemeClr val="dk1"/>
              </a:buClr>
              <a:buSzPts val="3200"/>
              <a:buNone/>
            </a:pPr>
            <a:r>
              <a:rPr lang="en-US" sz="3200" dirty="0"/>
              <a:t>Reoccurs the First Wed of each month, Noon to 1:00 Eastern.</a:t>
            </a:r>
            <a:endParaRPr dirty="0"/>
          </a:p>
          <a:p>
            <a:pPr marL="0" lvl="0" indent="0" algn="ctr" rtl="0">
              <a:lnSpc>
                <a:spcPct val="100000"/>
              </a:lnSpc>
              <a:spcBef>
                <a:spcPts val="2000"/>
              </a:spcBef>
              <a:spcAft>
                <a:spcPts val="0"/>
              </a:spcAft>
              <a:buClr>
                <a:schemeClr val="dk1"/>
              </a:buClr>
              <a:buSzPts val="3200"/>
              <a:buNone/>
            </a:pPr>
            <a:r>
              <a:rPr lang="en-US" sz="3200" dirty="0"/>
              <a:t>Core topic thread is very broadly around IT/Technical Capabilities.</a:t>
            </a:r>
            <a:endParaRPr dirty="0"/>
          </a:p>
          <a:p>
            <a:pPr marL="0" lvl="0" indent="0" algn="ctr" rtl="0">
              <a:lnSpc>
                <a:spcPct val="100000"/>
              </a:lnSpc>
              <a:spcBef>
                <a:spcPts val="2000"/>
              </a:spcBef>
              <a:spcAft>
                <a:spcPts val="0"/>
              </a:spcAft>
              <a:buClr>
                <a:schemeClr val="dk1"/>
              </a:buClr>
              <a:buSzPts val="3200"/>
              <a:buNone/>
            </a:pPr>
            <a:r>
              <a:rPr lang="en-US" sz="3200" dirty="0"/>
              <a:t>The session runs 60 minutes, total, hard stop on the hour.</a:t>
            </a:r>
            <a:endParaRPr dirty="0"/>
          </a:p>
          <a:p>
            <a:pPr marL="0" lvl="0" indent="0" algn="ctr" rtl="0">
              <a:lnSpc>
                <a:spcPct val="100000"/>
              </a:lnSpc>
              <a:spcBef>
                <a:spcPts val="2000"/>
              </a:spcBef>
              <a:spcAft>
                <a:spcPts val="0"/>
              </a:spcAft>
              <a:buClr>
                <a:schemeClr val="dk1"/>
              </a:buClr>
              <a:buSzPts val="3200"/>
              <a:buNone/>
            </a:pPr>
            <a:r>
              <a:rPr lang="en-US" sz="3200" dirty="0"/>
              <a:t>7 contractors get 7-minute presentations, 3 slides max.</a:t>
            </a:r>
            <a:endParaRPr dirty="0"/>
          </a:p>
          <a:p>
            <a:pPr marL="0" lvl="0" indent="0" algn="ctr" rtl="0">
              <a:lnSpc>
                <a:spcPct val="100000"/>
              </a:lnSpc>
              <a:spcBef>
                <a:spcPts val="2000"/>
              </a:spcBef>
              <a:spcAft>
                <a:spcPts val="0"/>
              </a:spcAft>
              <a:buClr>
                <a:schemeClr val="dk1"/>
              </a:buClr>
              <a:buSzPts val="3200"/>
              <a:buNone/>
            </a:pPr>
            <a:r>
              <a:rPr lang="en-US" sz="3200" dirty="0"/>
              <a:t>No Q&amp;A, broadcast mode only.</a:t>
            </a:r>
            <a:endParaRPr dirty="0"/>
          </a:p>
          <a:p>
            <a:pPr marL="0" lvl="0" indent="0" algn="ctr" rtl="0">
              <a:lnSpc>
                <a:spcPct val="100000"/>
              </a:lnSpc>
              <a:spcBef>
                <a:spcPts val="2000"/>
              </a:spcBef>
              <a:spcAft>
                <a:spcPts val="0"/>
              </a:spcAft>
              <a:buClr>
                <a:schemeClr val="dk1"/>
              </a:buClr>
              <a:buSzPts val="3200"/>
              <a:buNone/>
            </a:pPr>
            <a:r>
              <a:rPr lang="en-US" sz="3200" dirty="0"/>
              <a:t>No cost to attend, companies presenting must be FR members.</a:t>
            </a:r>
            <a:endParaRPr dirty="0"/>
          </a:p>
          <a:p>
            <a:pPr marL="0" lvl="0" indent="0" algn="ctr" rtl="0">
              <a:lnSpc>
                <a:spcPct val="100000"/>
              </a:lnSpc>
              <a:spcBef>
                <a:spcPts val="2000"/>
              </a:spcBef>
              <a:spcAft>
                <a:spcPts val="0"/>
              </a:spcAft>
              <a:buClr>
                <a:schemeClr val="dk1"/>
              </a:buClr>
              <a:buSzPts val="3200"/>
              <a:buNone/>
            </a:pPr>
            <a:r>
              <a:rPr lang="en-US" sz="3200" dirty="0"/>
              <a:t>Forum Link: </a:t>
            </a:r>
            <a:r>
              <a:rPr lang="en-US" sz="3200" u="sng" dirty="0">
                <a:solidFill>
                  <a:schemeClr val="hlink"/>
                </a:solidFill>
                <a:hlinkClick r:id="rId3"/>
              </a:rPr>
              <a:t>https://fastrope.wildapricot.org/Teaming-Forum</a:t>
            </a:r>
            <a:r>
              <a:rPr lang="en-US" sz="3200" dirty="0"/>
              <a:t> </a:t>
            </a:r>
            <a:endParaRPr dirty="0"/>
          </a:p>
          <a:p>
            <a:pPr marL="455613" lvl="0" indent="-252412" algn="l" rtl="0">
              <a:lnSpc>
                <a:spcPct val="100000"/>
              </a:lnSpc>
              <a:spcBef>
                <a:spcPts val="2000"/>
              </a:spcBef>
              <a:spcAft>
                <a:spcPts val="0"/>
              </a:spcAft>
              <a:buClr>
                <a:schemeClr val="dk1"/>
              </a:buClr>
              <a:buSzPts val="3200"/>
              <a:buNone/>
            </a:pPr>
            <a:endParaRPr sz="3200" dirty="0"/>
          </a:p>
        </p:txBody>
      </p:sp>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4"/>
          <p:cNvSpPr txBox="1">
            <a:spLocks noGrp="1"/>
          </p:cNvSpPr>
          <p:nvPr>
            <p:ph type="body" idx="1"/>
          </p:nvPr>
        </p:nvSpPr>
        <p:spPr>
          <a:xfrm>
            <a:off x="1216025" y="6705600"/>
            <a:ext cx="6781798" cy="5334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3600"/>
              <a:buNone/>
            </a:pPr>
            <a:r>
              <a:rPr lang="en-US" sz="3600"/>
              <a:t>Reach out directly to follow up. Here’s the link to monitor the Capability Exchange Forum</a:t>
            </a:r>
            <a:endParaRPr/>
          </a:p>
          <a:p>
            <a:pPr marL="0" lvl="0" indent="0" algn="ctr" rtl="0">
              <a:lnSpc>
                <a:spcPct val="100000"/>
              </a:lnSpc>
              <a:spcBef>
                <a:spcPts val="2000"/>
              </a:spcBef>
              <a:spcAft>
                <a:spcPts val="0"/>
              </a:spcAft>
              <a:buClr>
                <a:schemeClr val="dk1"/>
              </a:buClr>
              <a:buSzPts val="2500"/>
              <a:buNone/>
            </a:pPr>
            <a:r>
              <a:rPr lang="en-US" sz="2500" u="sng">
                <a:solidFill>
                  <a:schemeClr val="hlink"/>
                </a:solidFill>
                <a:hlinkClick r:id="rId3"/>
              </a:rPr>
              <a:t>https://fastrope.wildapricot.org/Teaming-Forum</a:t>
            </a:r>
            <a:r>
              <a:rPr lang="en-US" sz="2500"/>
              <a:t> </a:t>
            </a:r>
            <a:endParaRPr/>
          </a:p>
          <a:p>
            <a:pPr marL="0" lvl="0" indent="0" algn="l" rtl="0">
              <a:lnSpc>
                <a:spcPct val="100000"/>
              </a:lnSpc>
              <a:spcBef>
                <a:spcPts val="2000"/>
              </a:spcBef>
              <a:spcAft>
                <a:spcPts val="0"/>
              </a:spcAft>
              <a:buClr>
                <a:schemeClr val="dk1"/>
              </a:buClr>
              <a:buSzPts val="3600"/>
              <a:buNone/>
            </a:pPr>
            <a:endParaRPr sz="3600"/>
          </a:p>
          <a:p>
            <a:pPr marL="0" lvl="0" indent="0" algn="l" rtl="0">
              <a:lnSpc>
                <a:spcPct val="100000"/>
              </a:lnSpc>
              <a:spcBef>
                <a:spcPts val="2000"/>
              </a:spcBef>
              <a:spcAft>
                <a:spcPts val="0"/>
              </a:spcAft>
              <a:buClr>
                <a:schemeClr val="dk1"/>
              </a:buClr>
              <a:buSzPts val="3600"/>
              <a:buNone/>
            </a:pPr>
            <a:endParaRPr sz="3600"/>
          </a:p>
        </p:txBody>
      </p:sp>
      <p:sp>
        <p:nvSpPr>
          <p:cNvPr id="562" name="Google Shape;562;p4"/>
          <p:cNvSpPr txBox="1">
            <a:spLocks noGrp="1"/>
          </p:cNvSpPr>
          <p:nvPr>
            <p:ph type="body" idx="2"/>
          </p:nvPr>
        </p:nvSpPr>
        <p:spPr>
          <a:xfrm>
            <a:off x="9445625" y="1828800"/>
            <a:ext cx="6781799" cy="11049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4800"/>
              <a:buNone/>
            </a:pPr>
            <a:r>
              <a:rPr lang="en-US" dirty="0"/>
              <a:t>Presentation POC</a:t>
            </a:r>
            <a:endParaRPr dirty="0"/>
          </a:p>
          <a:p>
            <a:pPr marL="514350" indent="-514350">
              <a:lnSpc>
                <a:spcPct val="100000"/>
              </a:lnSpc>
              <a:buSzPts val="3200"/>
              <a:buFont typeface="Arial Black"/>
              <a:buAutoNum type="arabicPeriod"/>
            </a:pPr>
            <a:r>
              <a:rPr lang="en-US" sz="3200" dirty="0"/>
              <a:t>BuddoBot Inc. – Will Swann </a:t>
            </a:r>
            <a:r>
              <a:rPr lang="en-US" sz="1800" dirty="0">
                <a:latin typeface="+mj-lt"/>
                <a:hlinkClick r:id="rId4"/>
              </a:rPr>
              <a:t>wswann@buddobot.com</a:t>
            </a:r>
            <a:r>
              <a:rPr lang="en-US" sz="1800" dirty="0">
                <a:latin typeface="+mj-lt"/>
              </a:rPr>
              <a:t> </a:t>
            </a:r>
          </a:p>
          <a:p>
            <a:pPr marL="514350" lvl="0" indent="-514350" algn="l" rtl="0">
              <a:lnSpc>
                <a:spcPct val="100000"/>
              </a:lnSpc>
              <a:spcBef>
                <a:spcPts val="2000"/>
              </a:spcBef>
              <a:spcAft>
                <a:spcPts val="0"/>
              </a:spcAft>
              <a:buClr>
                <a:schemeClr val="lt1"/>
              </a:buClr>
              <a:buSzPts val="3200"/>
              <a:buFont typeface="Arial Black"/>
              <a:buAutoNum type="arabicPeriod"/>
            </a:pPr>
            <a:r>
              <a:rPr lang="en-US" sz="3200" dirty="0"/>
              <a:t>CGI – Aaron </a:t>
            </a:r>
            <a:r>
              <a:rPr lang="en-US" sz="3200" dirty="0" err="1"/>
              <a:t>Allgeyer</a:t>
            </a:r>
            <a:r>
              <a:rPr lang="en-US" sz="3200" dirty="0"/>
              <a:t> </a:t>
            </a:r>
            <a:r>
              <a:rPr lang="en-US" sz="1800" u="sng" dirty="0">
                <a:solidFill>
                  <a:schemeClr val="hlink"/>
                </a:solidFill>
                <a:hlinkClick r:id="rId5"/>
              </a:rPr>
              <a:t>aaron.Allgeyer@cgifederal.com</a:t>
            </a:r>
            <a:r>
              <a:rPr lang="en-US" sz="1800" dirty="0"/>
              <a:t> </a:t>
            </a:r>
            <a:endParaRPr lang="en-US" sz="3200" dirty="0"/>
          </a:p>
          <a:p>
            <a:pPr marL="514350" indent="-514350">
              <a:lnSpc>
                <a:spcPct val="100000"/>
              </a:lnSpc>
              <a:buSzPts val="3200"/>
              <a:buFont typeface="Arial Black"/>
              <a:buAutoNum type="arabicPeriod"/>
            </a:pPr>
            <a:r>
              <a:rPr lang="en-US" sz="3200" dirty="0" err="1"/>
              <a:t>IsoBar</a:t>
            </a:r>
            <a:r>
              <a:rPr lang="en-US" sz="3200" dirty="0"/>
              <a:t> – Jon Clayton </a:t>
            </a:r>
            <a:r>
              <a:rPr lang="en-US" sz="1800" dirty="0">
                <a:latin typeface="+mj-lt"/>
                <a:hlinkClick r:id="rId6"/>
              </a:rPr>
              <a:t>jon.clayton@us.isobar.com</a:t>
            </a:r>
            <a:r>
              <a:rPr lang="en-US" sz="1800" dirty="0">
                <a:latin typeface="+mj-lt"/>
              </a:rPr>
              <a:t> </a:t>
            </a:r>
          </a:p>
          <a:p>
            <a:pPr marL="514350" lvl="0" indent="-514350" algn="l" rtl="0">
              <a:lnSpc>
                <a:spcPct val="100000"/>
              </a:lnSpc>
              <a:spcBef>
                <a:spcPts val="2000"/>
              </a:spcBef>
              <a:spcAft>
                <a:spcPts val="0"/>
              </a:spcAft>
              <a:buClr>
                <a:schemeClr val="lt1"/>
              </a:buClr>
              <a:buSzPts val="3200"/>
              <a:buFont typeface="Arial Black"/>
              <a:buAutoNum type="arabicPeriod"/>
            </a:pPr>
            <a:r>
              <a:rPr lang="en-US" sz="3200" dirty="0"/>
              <a:t>Objectivity – Kim Wizer </a:t>
            </a:r>
            <a:r>
              <a:rPr lang="en-US" sz="1800" dirty="0">
                <a:latin typeface="+mj-lt"/>
                <a:hlinkClick r:id="rId7"/>
              </a:rPr>
              <a:t>kwizer@objectivity.com</a:t>
            </a:r>
            <a:r>
              <a:rPr lang="en-US" sz="1800" dirty="0">
                <a:latin typeface="+mj-lt"/>
              </a:rPr>
              <a:t> </a:t>
            </a:r>
          </a:p>
          <a:p>
            <a:pPr marL="514350" lvl="0" indent="-514350" algn="l" rtl="0">
              <a:lnSpc>
                <a:spcPct val="100000"/>
              </a:lnSpc>
              <a:spcBef>
                <a:spcPts val="2000"/>
              </a:spcBef>
              <a:spcAft>
                <a:spcPts val="0"/>
              </a:spcAft>
              <a:buClr>
                <a:schemeClr val="lt1"/>
              </a:buClr>
              <a:buSzPts val="3200"/>
              <a:buFont typeface="Arial Black"/>
              <a:buAutoNum type="arabicPeriod"/>
            </a:pPr>
            <a:r>
              <a:rPr lang="en-US" sz="3200" dirty="0"/>
              <a:t>Petra Cyber Technologies  – Linda </a:t>
            </a:r>
            <a:r>
              <a:rPr lang="en-US" sz="3200" dirty="0" err="1"/>
              <a:t>Kinkead</a:t>
            </a:r>
            <a:r>
              <a:rPr lang="en-US" sz="3200" dirty="0"/>
              <a:t>  </a:t>
            </a:r>
            <a:r>
              <a:rPr lang="en-US" sz="1800" dirty="0">
                <a:latin typeface="+mj-lt"/>
                <a:hlinkClick r:id="rId8"/>
              </a:rPr>
              <a:t>l.kinkead@petracybertech.com</a:t>
            </a:r>
            <a:r>
              <a:rPr lang="en-US" sz="1800" dirty="0">
                <a:latin typeface="+mj-lt"/>
              </a:rPr>
              <a:t> </a:t>
            </a:r>
          </a:p>
          <a:p>
            <a:pPr marL="514350" lvl="0" indent="-514350" algn="l" rtl="0">
              <a:lnSpc>
                <a:spcPct val="100000"/>
              </a:lnSpc>
              <a:spcBef>
                <a:spcPts val="2000"/>
              </a:spcBef>
              <a:spcAft>
                <a:spcPts val="0"/>
              </a:spcAft>
              <a:buClr>
                <a:schemeClr val="lt1"/>
              </a:buClr>
              <a:buSzPts val="3200"/>
              <a:buFont typeface="Arial Black"/>
              <a:buAutoNum type="arabicPeriod"/>
            </a:pPr>
            <a:endParaRPr lang="en-US" sz="1800" dirty="0">
              <a:latin typeface="+mj-lt"/>
            </a:endParaRPr>
          </a:p>
          <a:p>
            <a:pPr marL="0" lvl="0" indent="0" algn="l" rtl="0">
              <a:lnSpc>
                <a:spcPct val="100000"/>
              </a:lnSpc>
              <a:spcBef>
                <a:spcPts val="2000"/>
              </a:spcBef>
              <a:spcAft>
                <a:spcPts val="0"/>
              </a:spcAft>
              <a:buClr>
                <a:schemeClr val="lt1"/>
              </a:buClr>
              <a:buSzPts val="3200"/>
              <a:buNone/>
            </a:pPr>
            <a:endParaRPr sz="3200" dirty="0"/>
          </a:p>
        </p:txBody>
      </p:sp>
      <p:sp>
        <p:nvSpPr>
          <p:cNvPr id="563" name="Google Shape;563;p4"/>
          <p:cNvSpPr txBox="1">
            <a:spLocks noGrp="1"/>
          </p:cNvSpPr>
          <p:nvPr>
            <p:ph type="body" idx="3"/>
          </p:nvPr>
        </p:nvSpPr>
        <p:spPr>
          <a:xfrm>
            <a:off x="17675225" y="1894936"/>
            <a:ext cx="6096000" cy="10363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4800"/>
              <a:buNone/>
            </a:pPr>
            <a:r>
              <a:rPr lang="en-US" dirty="0"/>
              <a:t>Government POC</a:t>
            </a:r>
            <a:endParaRPr dirty="0"/>
          </a:p>
          <a:p>
            <a:pPr marL="455613" lvl="0" indent="-455613" algn="l" rtl="0">
              <a:lnSpc>
                <a:spcPct val="100000"/>
              </a:lnSpc>
              <a:spcBef>
                <a:spcPts val="2000"/>
              </a:spcBef>
              <a:spcAft>
                <a:spcPts val="0"/>
              </a:spcAft>
              <a:buClr>
                <a:schemeClr val="dk1"/>
              </a:buClr>
              <a:buSzPts val="3200"/>
              <a:buChar char="•"/>
            </a:pPr>
            <a:r>
              <a:rPr lang="en-US" sz="3200" dirty="0"/>
              <a:t>AFLCMC – Luke Schultz </a:t>
            </a:r>
            <a:r>
              <a:rPr lang="en-US" sz="1800" u="sng" dirty="0">
                <a:solidFill>
                  <a:srgbClr val="0563C1"/>
                </a:solidFill>
                <a:latin typeface="Calibri"/>
                <a:ea typeface="Calibri"/>
                <a:cs typeface="Calibri"/>
                <a:sym typeface="Calibri"/>
                <a:hlinkClick r:id="rId9">
                  <a:extLst>
                    <a:ext uri="{A12FA001-AC4F-418D-AE19-62706E023703}">
                      <ahyp:hlinkClr xmlns:ahyp="http://schemas.microsoft.com/office/drawing/2018/hyperlinkcolor" val="tx"/>
                    </a:ext>
                  </a:extLst>
                </a:hlinkClick>
              </a:rPr>
              <a:t>luke.schultz@us.af.mil</a:t>
            </a:r>
            <a:endParaRPr sz="3200" dirty="0"/>
          </a:p>
          <a:p>
            <a:pPr marL="455613" lvl="0" indent="-455613" algn="l" rtl="0">
              <a:lnSpc>
                <a:spcPct val="100000"/>
              </a:lnSpc>
              <a:spcBef>
                <a:spcPts val="2000"/>
              </a:spcBef>
              <a:spcAft>
                <a:spcPts val="0"/>
              </a:spcAft>
              <a:buClr>
                <a:schemeClr val="dk1"/>
              </a:buClr>
              <a:buSzPts val="3200"/>
              <a:buChar char="•"/>
            </a:pPr>
            <a:r>
              <a:rPr lang="en-US" sz="3200" dirty="0"/>
              <a:t>AFMC – Jeffrey </a:t>
            </a:r>
            <a:r>
              <a:rPr lang="en-US" sz="3200" dirty="0" err="1"/>
              <a:t>Mellot</a:t>
            </a:r>
            <a:r>
              <a:rPr lang="en-US" sz="3200" dirty="0"/>
              <a:t> </a:t>
            </a:r>
            <a:r>
              <a:rPr lang="en-US" sz="1800" u="sng" dirty="0">
                <a:solidFill>
                  <a:srgbClr val="0563C1"/>
                </a:solidFill>
                <a:latin typeface="Calibri"/>
                <a:ea typeface="Calibri"/>
                <a:cs typeface="Calibri"/>
                <a:sym typeface="Calibri"/>
                <a:hlinkClick r:id="rId10">
                  <a:extLst>
                    <a:ext uri="{A12FA001-AC4F-418D-AE19-62706E023703}">
                      <ahyp:hlinkClr xmlns:ahyp="http://schemas.microsoft.com/office/drawing/2018/hyperlinkcolor" val="tx"/>
                    </a:ext>
                  </a:extLst>
                </a:hlinkClick>
              </a:rPr>
              <a:t>jeffrey.mellott.1@us.af.mil</a:t>
            </a:r>
            <a:endParaRPr sz="3200" dirty="0"/>
          </a:p>
          <a:p>
            <a:pPr marL="455613" lvl="0" indent="-455613" algn="l" rtl="0">
              <a:lnSpc>
                <a:spcPct val="100000"/>
              </a:lnSpc>
              <a:spcBef>
                <a:spcPts val="2000"/>
              </a:spcBef>
              <a:spcAft>
                <a:spcPts val="0"/>
              </a:spcAft>
              <a:buClr>
                <a:schemeClr val="dk1"/>
              </a:buClr>
              <a:buSzPts val="3200"/>
              <a:buChar char="•"/>
            </a:pPr>
            <a:r>
              <a:rPr lang="en-US" sz="3200" dirty="0"/>
              <a:t>SBA – Thomas </a:t>
            </a:r>
            <a:r>
              <a:rPr lang="en-US" sz="3200" dirty="0" err="1"/>
              <a:t>Krusemark</a:t>
            </a:r>
            <a:r>
              <a:rPr lang="en-US" sz="3200" dirty="0"/>
              <a:t> </a:t>
            </a:r>
            <a:r>
              <a:rPr lang="en-US" sz="1800" u="sng" dirty="0">
                <a:solidFill>
                  <a:srgbClr val="0563C1"/>
                </a:solidFill>
                <a:latin typeface="Calibri"/>
                <a:ea typeface="Calibri"/>
                <a:cs typeface="Calibri"/>
                <a:sym typeface="Calibri"/>
                <a:hlinkClick r:id="rId11">
                  <a:extLst>
                    <a:ext uri="{A12FA001-AC4F-418D-AE19-62706E023703}">
                      <ahyp:hlinkClr xmlns:ahyp="http://schemas.microsoft.com/office/drawing/2018/hyperlinkcolor" val="tx"/>
                    </a:ext>
                  </a:extLst>
                </a:hlinkClick>
              </a:rPr>
              <a:t>thomas.krusemark@sba.gov</a:t>
            </a:r>
            <a:endParaRPr sz="1800" u="sng" dirty="0">
              <a:solidFill>
                <a:srgbClr val="0563C1"/>
              </a:solidFill>
              <a:latin typeface="Calibri"/>
              <a:ea typeface="Calibri"/>
              <a:cs typeface="Calibri"/>
              <a:sym typeface="Calibri"/>
            </a:endParaRPr>
          </a:p>
          <a:p>
            <a:pPr marL="0" lvl="0" indent="0" algn="l" rtl="0">
              <a:lnSpc>
                <a:spcPct val="100000"/>
              </a:lnSpc>
              <a:spcBef>
                <a:spcPts val="2000"/>
              </a:spcBef>
              <a:spcAft>
                <a:spcPts val="0"/>
              </a:spcAft>
              <a:buClr>
                <a:schemeClr val="dk1"/>
              </a:buClr>
              <a:buSzPts val="3200"/>
              <a:buNone/>
            </a:pPr>
            <a:r>
              <a:rPr lang="en-US" sz="3200" dirty="0"/>
              <a:t> </a:t>
            </a:r>
            <a:endParaRPr dirty="0"/>
          </a:p>
        </p:txBody>
      </p:sp>
      <p:sp>
        <p:nvSpPr>
          <p:cNvPr id="564" name="Google Shape;564;p4"/>
          <p:cNvSpPr txBox="1">
            <a:spLocks noGrp="1"/>
          </p:cNvSpPr>
          <p:nvPr>
            <p:ph type="title"/>
          </p:nvPr>
        </p:nvSpPr>
        <p:spPr>
          <a:xfrm>
            <a:off x="1097280" y="2587752"/>
            <a:ext cx="6477000" cy="304495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US" dirty="0"/>
              <a:t>POC</a:t>
            </a:r>
            <a:br>
              <a:rPr lang="en-US" dirty="0"/>
            </a:br>
            <a:r>
              <a:rPr lang="en-US" dirty="0"/>
              <a:t>12.1.2021</a:t>
            </a:r>
            <a:endParaRPr dirty="0"/>
          </a:p>
        </p:txBody>
      </p:sp>
      <p:sp>
        <p:nvSpPr>
          <p:cNvPr id="565" name="Google Shape;565;p4"/>
          <p:cNvSpPr txBox="1"/>
          <p:nvPr/>
        </p:nvSpPr>
        <p:spPr>
          <a:xfrm>
            <a:off x="17332325" y="11187890"/>
            <a:ext cx="6781799" cy="86177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500" b="0" i="0" u="none" strike="noStrike" cap="none">
                <a:solidFill>
                  <a:schemeClr val="dk1"/>
                </a:solidFill>
                <a:latin typeface="Lato Light"/>
                <a:ea typeface="Lato Light"/>
                <a:cs typeface="Lato Light"/>
                <a:sym typeface="Lato Light"/>
              </a:rPr>
              <a:t>This forum is open to all government individuals and agencies. </a:t>
            </a:r>
            <a:endParaRPr/>
          </a:p>
        </p:txBody>
      </p:sp>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pic>
        <p:nvPicPr>
          <p:cNvPr id="40" name="Google Shape;40;p2" descr="Shape&#10;&#10;Description automatically generated"/>
          <p:cNvPicPr preferRelativeResize="0"/>
          <p:nvPr/>
        </p:nvPicPr>
        <p:blipFill rotWithShape="1">
          <a:blip r:embed="rId3">
            <a:alphaModFix/>
          </a:blip>
          <a:srcRect t="17054" b="67232"/>
          <a:stretch/>
        </p:blipFill>
        <p:spPr>
          <a:xfrm>
            <a:off x="14517768" y="5907024"/>
            <a:ext cx="6370218" cy="999514"/>
          </a:xfrm>
          <a:prstGeom prst="rect">
            <a:avLst/>
          </a:prstGeom>
          <a:noFill/>
          <a:ln>
            <a:noFill/>
          </a:ln>
        </p:spPr>
      </p:pic>
      <p:pic>
        <p:nvPicPr>
          <p:cNvPr id="33" name="Google Shape;33;p2" descr="Graphical user interface&#10;&#10;Description automatically generated with medium confidence"/>
          <p:cNvPicPr preferRelativeResize="0"/>
          <p:nvPr/>
        </p:nvPicPr>
        <p:blipFill rotWithShape="1">
          <a:blip r:embed="rId4">
            <a:alphaModFix/>
          </a:blip>
          <a:srcRect b="81864"/>
          <a:stretch/>
        </p:blipFill>
        <p:spPr>
          <a:xfrm>
            <a:off x="0" y="-31885"/>
            <a:ext cx="24377650" cy="2486864"/>
          </a:xfrm>
          <a:prstGeom prst="rect">
            <a:avLst/>
          </a:prstGeom>
          <a:noFill/>
          <a:ln>
            <a:noFill/>
          </a:ln>
        </p:spPr>
      </p:pic>
      <p:sp>
        <p:nvSpPr>
          <p:cNvPr id="34" name="Google Shape;34;p2"/>
          <p:cNvSpPr txBox="1">
            <a:spLocks noGrp="1"/>
          </p:cNvSpPr>
          <p:nvPr>
            <p:ph type="title"/>
          </p:nvPr>
        </p:nvSpPr>
        <p:spPr>
          <a:xfrm>
            <a:off x="1675964" y="476067"/>
            <a:ext cx="21025723" cy="2650436"/>
          </a:xfrm>
          <a:prstGeom prst="rect">
            <a:avLst/>
          </a:prstGeom>
          <a:noFill/>
          <a:ln>
            <a:noFill/>
          </a:ln>
        </p:spPr>
        <p:txBody>
          <a:bodyPr spcFirstLastPara="1" wrap="square" lIns="182802" tIns="91376" rIns="182802" bIns="91376" anchor="ctr" anchorCtr="0">
            <a:normAutofit/>
          </a:bodyPr>
          <a:lstStyle/>
          <a:p>
            <a:pPr algn="l">
              <a:buClr>
                <a:schemeClr val="lt1"/>
              </a:buClr>
              <a:buSzPts val="3600"/>
            </a:pPr>
            <a:r>
              <a:rPr lang="en-US" u="none">
                <a:solidFill>
                  <a:schemeClr val="lt1"/>
                </a:solidFill>
              </a:rPr>
              <a:t>Company Overview</a:t>
            </a:r>
            <a:endParaRPr/>
          </a:p>
        </p:txBody>
      </p:sp>
      <p:sp>
        <p:nvSpPr>
          <p:cNvPr id="35" name="Google Shape;35;p2"/>
          <p:cNvSpPr txBox="1">
            <a:spLocks noGrp="1"/>
          </p:cNvSpPr>
          <p:nvPr>
            <p:ph type="body" idx="1"/>
          </p:nvPr>
        </p:nvSpPr>
        <p:spPr>
          <a:xfrm>
            <a:off x="1675963" y="2725826"/>
            <a:ext cx="11448618" cy="6604880"/>
          </a:xfrm>
          <a:prstGeom prst="rect">
            <a:avLst/>
          </a:prstGeom>
          <a:noFill/>
          <a:ln>
            <a:noFill/>
          </a:ln>
        </p:spPr>
        <p:txBody>
          <a:bodyPr spcFirstLastPara="1" wrap="square" lIns="182802" tIns="91376" rIns="182802" bIns="91376" anchor="t" anchorCtr="0">
            <a:normAutofit/>
          </a:bodyPr>
          <a:lstStyle/>
          <a:p>
            <a:pPr marL="0" indent="0">
              <a:lnSpc>
                <a:spcPct val="110000"/>
              </a:lnSpc>
              <a:spcBef>
                <a:spcPts val="0"/>
              </a:spcBef>
              <a:buSzPts val="2200"/>
              <a:buNone/>
            </a:pPr>
            <a:r>
              <a:rPr lang="en-US" sz="4399"/>
              <a:t>BuddoBot is an 8(a) Veteran Owned Small Business. We are a team of talented problem-solvers, subject matter experts, and managers that specialize in Cybersecurity, IT, and Infrastructure services. We are a genuine team that understands the need for quality and delivery at an affordable cost. </a:t>
            </a:r>
            <a:endParaRPr/>
          </a:p>
          <a:p>
            <a:pPr marL="457086" indent="-101575">
              <a:spcBef>
                <a:spcPts val="3199"/>
              </a:spcBef>
              <a:buNone/>
            </a:pPr>
            <a:endParaRPr/>
          </a:p>
        </p:txBody>
      </p:sp>
      <p:pic>
        <p:nvPicPr>
          <p:cNvPr id="36" name="Google Shape;36;p2" descr="Text&#10;&#10;Description automatically generated with medium confidence"/>
          <p:cNvPicPr preferRelativeResize="0"/>
          <p:nvPr/>
        </p:nvPicPr>
        <p:blipFill rotWithShape="1">
          <a:blip r:embed="rId5">
            <a:alphaModFix amt="35000"/>
          </a:blip>
          <a:srcRect/>
          <a:stretch/>
        </p:blipFill>
        <p:spPr>
          <a:xfrm>
            <a:off x="1675963" y="7943396"/>
            <a:ext cx="8692252" cy="2775059"/>
          </a:xfrm>
          <a:prstGeom prst="rect">
            <a:avLst/>
          </a:prstGeom>
          <a:noFill/>
          <a:ln>
            <a:noFill/>
          </a:ln>
        </p:spPr>
      </p:pic>
      <p:sp>
        <p:nvSpPr>
          <p:cNvPr id="37" name="Google Shape;37;p2"/>
          <p:cNvSpPr txBox="1">
            <a:spLocks noGrp="1"/>
          </p:cNvSpPr>
          <p:nvPr>
            <p:ph type="body" idx="1"/>
          </p:nvPr>
        </p:nvSpPr>
        <p:spPr>
          <a:xfrm>
            <a:off x="13602905" y="3622093"/>
            <a:ext cx="9391154" cy="2795272"/>
          </a:xfrm>
          <a:prstGeom prst="rect">
            <a:avLst/>
          </a:prstGeom>
          <a:noFill/>
          <a:ln>
            <a:noFill/>
          </a:ln>
        </p:spPr>
        <p:txBody>
          <a:bodyPr spcFirstLastPara="1" wrap="square" lIns="182802" tIns="91376" rIns="182802" bIns="91376" anchor="t" anchorCtr="0">
            <a:normAutofit/>
          </a:bodyPr>
          <a:lstStyle/>
          <a:p>
            <a:pPr marL="457086" indent="-442801">
              <a:lnSpc>
                <a:spcPct val="100000"/>
              </a:lnSpc>
              <a:spcBef>
                <a:spcPts val="0"/>
              </a:spcBef>
              <a:buSzPct val="100000"/>
            </a:pPr>
            <a:r>
              <a:rPr lang="en-US" sz="2999" dirty="0"/>
              <a:t>Cloud Strategy &amp; Readiness </a:t>
            </a:r>
            <a:endParaRPr dirty="0"/>
          </a:p>
          <a:p>
            <a:pPr marL="457086" indent="-442801">
              <a:lnSpc>
                <a:spcPct val="100000"/>
              </a:lnSpc>
              <a:spcBef>
                <a:spcPts val="1200"/>
              </a:spcBef>
              <a:buSzPct val="100000"/>
            </a:pPr>
            <a:r>
              <a:rPr lang="en-US" sz="2999" dirty="0"/>
              <a:t>Cloud Architecture &amp; Migration </a:t>
            </a:r>
            <a:endParaRPr dirty="0"/>
          </a:p>
          <a:p>
            <a:pPr marL="457086" indent="-442801">
              <a:lnSpc>
                <a:spcPct val="100000"/>
              </a:lnSpc>
              <a:spcBef>
                <a:spcPts val="1200"/>
              </a:spcBef>
              <a:buSzPct val="100000"/>
            </a:pPr>
            <a:r>
              <a:rPr lang="en-US" sz="2999" dirty="0"/>
              <a:t>Cloud Operations and Maintenance </a:t>
            </a:r>
            <a:endParaRPr dirty="0"/>
          </a:p>
          <a:p>
            <a:pPr marL="457086" indent="-442801">
              <a:lnSpc>
                <a:spcPct val="100000"/>
              </a:lnSpc>
              <a:spcBef>
                <a:spcPts val="1200"/>
              </a:spcBef>
              <a:buSzPct val="100000"/>
            </a:pPr>
            <a:r>
              <a:rPr lang="en-US" sz="2999" dirty="0"/>
              <a:t>Cloud Optimization </a:t>
            </a:r>
            <a:endParaRPr dirty="0"/>
          </a:p>
          <a:p>
            <a:pPr marL="0" indent="0">
              <a:spcBef>
                <a:spcPts val="3199"/>
              </a:spcBef>
              <a:buSzPct val="100000"/>
              <a:buNone/>
            </a:pPr>
            <a:endParaRPr sz="2999" dirty="0"/>
          </a:p>
        </p:txBody>
      </p:sp>
      <p:pic>
        <p:nvPicPr>
          <p:cNvPr id="38" name="Google Shape;38;p2" descr="Shape&#10;&#10;Description automatically generated"/>
          <p:cNvPicPr preferRelativeResize="0"/>
          <p:nvPr/>
        </p:nvPicPr>
        <p:blipFill rotWithShape="1">
          <a:blip r:embed="rId3">
            <a:alphaModFix/>
          </a:blip>
          <a:srcRect t="868" b="83418"/>
          <a:stretch/>
        </p:blipFill>
        <p:spPr>
          <a:xfrm>
            <a:off x="14517768" y="2509580"/>
            <a:ext cx="6392763" cy="1050664"/>
          </a:xfrm>
          <a:prstGeom prst="rect">
            <a:avLst/>
          </a:prstGeom>
          <a:noFill/>
          <a:ln>
            <a:noFill/>
          </a:ln>
        </p:spPr>
      </p:pic>
      <p:sp>
        <p:nvSpPr>
          <p:cNvPr id="39" name="Google Shape;39;p2"/>
          <p:cNvSpPr txBox="1"/>
          <p:nvPr/>
        </p:nvSpPr>
        <p:spPr>
          <a:xfrm>
            <a:off x="13602906" y="6912937"/>
            <a:ext cx="8643149" cy="6604880"/>
          </a:xfrm>
          <a:prstGeom prst="rect">
            <a:avLst/>
          </a:prstGeom>
          <a:noFill/>
          <a:ln>
            <a:noFill/>
          </a:ln>
        </p:spPr>
        <p:txBody>
          <a:bodyPr spcFirstLastPara="1" wrap="square" lIns="182802" tIns="91376" rIns="182802" bIns="91376" anchor="t" anchorCtr="0">
            <a:noAutofit/>
          </a:bodyPr>
          <a:lstStyle/>
          <a:p>
            <a:pPr marL="457086" indent="-399696" defTabSz="1828343">
              <a:lnSpc>
                <a:spcPct val="120000"/>
              </a:lnSpc>
              <a:buClr>
                <a:srgbClr val="383838"/>
              </a:buClr>
              <a:buSzPts val="925"/>
              <a:buFont typeface="Arial"/>
              <a:buChar char="•"/>
            </a:pPr>
            <a:r>
              <a:rPr lang="en-US" sz="1850" dirty="0">
                <a:solidFill>
                  <a:srgbClr val="383838"/>
                </a:solidFill>
                <a:latin typeface="Calibri"/>
                <a:ea typeface="Calibri"/>
                <a:cs typeface="Calibri"/>
                <a:sym typeface="Calibri"/>
              </a:rPr>
              <a:t>Cybersecurity Operations </a:t>
            </a:r>
            <a:endParaRPr sz="1100" dirty="0"/>
          </a:p>
          <a:p>
            <a:pPr marL="457086" indent="-399696" defTabSz="1828343">
              <a:lnSpc>
                <a:spcPct val="120000"/>
              </a:lnSpc>
              <a:spcBef>
                <a:spcPts val="1200"/>
              </a:spcBef>
              <a:buClr>
                <a:srgbClr val="383838"/>
              </a:buClr>
              <a:buSzPts val="925"/>
              <a:buFont typeface="Arial"/>
              <a:buChar char="•"/>
            </a:pPr>
            <a:r>
              <a:rPr lang="en-US" sz="1850" dirty="0">
                <a:solidFill>
                  <a:srgbClr val="383838"/>
                </a:solidFill>
                <a:latin typeface="Calibri"/>
                <a:ea typeface="Calibri"/>
                <a:cs typeface="Calibri"/>
                <a:sym typeface="Calibri"/>
              </a:rPr>
              <a:t>Penetration Testing </a:t>
            </a:r>
            <a:endParaRPr sz="1100" dirty="0"/>
          </a:p>
          <a:p>
            <a:pPr marL="457086" indent="-399696" defTabSz="1828343">
              <a:lnSpc>
                <a:spcPct val="120000"/>
              </a:lnSpc>
              <a:spcBef>
                <a:spcPts val="1200"/>
              </a:spcBef>
              <a:buClr>
                <a:srgbClr val="383838"/>
              </a:buClr>
              <a:buSzPts val="925"/>
              <a:buFont typeface="Arial"/>
              <a:buChar char="•"/>
            </a:pPr>
            <a:r>
              <a:rPr lang="en-US" sz="1850" dirty="0">
                <a:solidFill>
                  <a:srgbClr val="383838"/>
                </a:solidFill>
                <a:latin typeface="Calibri"/>
                <a:ea typeface="Calibri"/>
                <a:cs typeface="Calibri"/>
                <a:sym typeface="Calibri"/>
              </a:rPr>
              <a:t>Reverse Engineering/ Malware Analysis </a:t>
            </a:r>
            <a:endParaRPr sz="1100" dirty="0"/>
          </a:p>
          <a:p>
            <a:pPr marL="457086" indent="-399696" defTabSz="1828343">
              <a:lnSpc>
                <a:spcPct val="120000"/>
              </a:lnSpc>
              <a:spcBef>
                <a:spcPts val="1200"/>
              </a:spcBef>
              <a:buClr>
                <a:srgbClr val="383838"/>
              </a:buClr>
              <a:buSzPts val="925"/>
              <a:buFont typeface="Arial"/>
              <a:buChar char="•"/>
            </a:pPr>
            <a:r>
              <a:rPr lang="en-US" sz="1850" dirty="0">
                <a:solidFill>
                  <a:srgbClr val="383838"/>
                </a:solidFill>
                <a:latin typeface="Calibri"/>
                <a:ea typeface="Calibri"/>
                <a:cs typeface="Calibri"/>
                <a:sym typeface="Calibri"/>
              </a:rPr>
              <a:t>Incident Response </a:t>
            </a:r>
            <a:endParaRPr sz="1100" dirty="0"/>
          </a:p>
          <a:p>
            <a:pPr marL="457086" indent="-399696" defTabSz="1828343">
              <a:lnSpc>
                <a:spcPct val="120000"/>
              </a:lnSpc>
              <a:spcBef>
                <a:spcPts val="1200"/>
              </a:spcBef>
              <a:buClr>
                <a:srgbClr val="383838"/>
              </a:buClr>
              <a:buSzPts val="925"/>
              <a:buFont typeface="Arial"/>
              <a:buChar char="•"/>
            </a:pPr>
            <a:r>
              <a:rPr lang="en-US" sz="1850" dirty="0">
                <a:solidFill>
                  <a:srgbClr val="383838"/>
                </a:solidFill>
                <a:latin typeface="Calibri"/>
                <a:ea typeface="Calibri"/>
                <a:cs typeface="Calibri"/>
                <a:sym typeface="Calibri"/>
              </a:rPr>
              <a:t>Digital Forensics </a:t>
            </a:r>
            <a:endParaRPr sz="1100" dirty="0"/>
          </a:p>
          <a:p>
            <a:pPr marL="457086" indent="-399696" defTabSz="1828343">
              <a:lnSpc>
                <a:spcPct val="120000"/>
              </a:lnSpc>
              <a:spcBef>
                <a:spcPts val="1200"/>
              </a:spcBef>
              <a:buClr>
                <a:srgbClr val="383838"/>
              </a:buClr>
              <a:buSzPts val="925"/>
              <a:buFont typeface="Arial"/>
              <a:buChar char="•"/>
            </a:pPr>
            <a:r>
              <a:rPr lang="en-US" sz="1850" dirty="0">
                <a:solidFill>
                  <a:srgbClr val="383838"/>
                </a:solidFill>
                <a:latin typeface="Calibri"/>
                <a:ea typeface="Calibri"/>
                <a:cs typeface="Calibri"/>
                <a:sym typeface="Calibri"/>
              </a:rPr>
              <a:t>Simulated Phishing </a:t>
            </a:r>
            <a:endParaRPr sz="1100" dirty="0"/>
          </a:p>
          <a:p>
            <a:pPr marL="457086" indent="-399696" defTabSz="1828343">
              <a:lnSpc>
                <a:spcPct val="120000"/>
              </a:lnSpc>
              <a:spcBef>
                <a:spcPts val="1200"/>
              </a:spcBef>
              <a:buClr>
                <a:srgbClr val="383838"/>
              </a:buClr>
              <a:buSzPts val="925"/>
              <a:buFont typeface="Arial"/>
              <a:buChar char="•"/>
            </a:pPr>
            <a:r>
              <a:rPr lang="en-US" sz="1850" dirty="0">
                <a:solidFill>
                  <a:srgbClr val="383838"/>
                </a:solidFill>
                <a:latin typeface="Calibri"/>
                <a:ea typeface="Calibri"/>
                <a:cs typeface="Calibri"/>
                <a:sym typeface="Calibri"/>
              </a:rPr>
              <a:t>Mobile Application Security </a:t>
            </a:r>
            <a:endParaRPr sz="1100" dirty="0"/>
          </a:p>
          <a:p>
            <a:pPr marL="457086" indent="-399696" defTabSz="1828343">
              <a:lnSpc>
                <a:spcPct val="120000"/>
              </a:lnSpc>
              <a:spcBef>
                <a:spcPts val="1200"/>
              </a:spcBef>
              <a:buClr>
                <a:srgbClr val="383838"/>
              </a:buClr>
              <a:buSzPts val="925"/>
              <a:buFont typeface="Arial"/>
              <a:buChar char="•"/>
            </a:pPr>
            <a:r>
              <a:rPr lang="en-US" sz="1850" dirty="0">
                <a:solidFill>
                  <a:srgbClr val="383838"/>
                </a:solidFill>
                <a:latin typeface="Calibri"/>
                <a:ea typeface="Calibri"/>
                <a:cs typeface="Calibri"/>
                <a:sym typeface="Calibri"/>
              </a:rPr>
              <a:t>Vulnerability Assessments </a:t>
            </a:r>
            <a:endParaRPr sz="1100" dirty="0"/>
          </a:p>
          <a:p>
            <a:pPr marL="457086" indent="-399696" defTabSz="1828343">
              <a:lnSpc>
                <a:spcPct val="120000"/>
              </a:lnSpc>
              <a:spcBef>
                <a:spcPts val="1200"/>
              </a:spcBef>
              <a:buClr>
                <a:srgbClr val="383838"/>
              </a:buClr>
              <a:buSzPts val="925"/>
              <a:buFont typeface="Arial"/>
              <a:buChar char="•"/>
            </a:pPr>
            <a:r>
              <a:rPr lang="en-US" sz="1850" dirty="0">
                <a:solidFill>
                  <a:srgbClr val="383838"/>
                </a:solidFill>
                <a:latin typeface="Calibri"/>
                <a:ea typeface="Calibri"/>
                <a:cs typeface="Calibri"/>
                <a:sym typeface="Calibri"/>
              </a:rPr>
              <a:t>Security Awareness Training </a:t>
            </a:r>
            <a:endParaRPr sz="1100" dirty="0"/>
          </a:p>
          <a:p>
            <a:pPr marL="457086" indent="-399696" defTabSz="1828343">
              <a:lnSpc>
                <a:spcPct val="120000"/>
              </a:lnSpc>
              <a:spcBef>
                <a:spcPts val="1200"/>
              </a:spcBef>
              <a:buClr>
                <a:srgbClr val="383838"/>
              </a:buClr>
              <a:buSzPts val="925"/>
              <a:buFont typeface="Arial"/>
              <a:buChar char="•"/>
            </a:pPr>
            <a:r>
              <a:rPr lang="en-US" sz="1850" dirty="0">
                <a:solidFill>
                  <a:srgbClr val="383838"/>
                </a:solidFill>
                <a:latin typeface="Calibri"/>
                <a:ea typeface="Calibri"/>
                <a:cs typeface="Calibri"/>
                <a:sym typeface="Calibri"/>
              </a:rPr>
              <a:t>Certification &amp; Accreditation </a:t>
            </a:r>
            <a:endParaRPr sz="1100" dirty="0"/>
          </a:p>
          <a:p>
            <a:pPr marL="457086" indent="-399696" defTabSz="1828343">
              <a:lnSpc>
                <a:spcPct val="120000"/>
              </a:lnSpc>
              <a:spcBef>
                <a:spcPts val="1200"/>
              </a:spcBef>
              <a:buClr>
                <a:srgbClr val="383838"/>
              </a:buClr>
              <a:buSzPts val="925"/>
              <a:buFont typeface="Arial"/>
              <a:buChar char="•"/>
            </a:pPr>
            <a:r>
              <a:rPr lang="en-US" sz="1850" dirty="0">
                <a:solidFill>
                  <a:srgbClr val="383838"/>
                </a:solidFill>
                <a:latin typeface="Calibri"/>
                <a:ea typeface="Calibri"/>
                <a:cs typeface="Calibri"/>
                <a:sym typeface="Calibri"/>
              </a:rPr>
              <a:t>Risk Management Framework </a:t>
            </a:r>
            <a:endParaRPr sz="1100" dirty="0"/>
          </a:p>
          <a:p>
            <a:pPr marL="457086" indent="-399696" defTabSz="1828343">
              <a:lnSpc>
                <a:spcPct val="120000"/>
              </a:lnSpc>
              <a:spcBef>
                <a:spcPts val="1200"/>
              </a:spcBef>
              <a:buClr>
                <a:srgbClr val="383838"/>
              </a:buClr>
              <a:buSzPts val="925"/>
              <a:buFont typeface="Arial"/>
              <a:buChar char="•"/>
            </a:pPr>
            <a:r>
              <a:rPr lang="en-US" sz="1850" dirty="0">
                <a:solidFill>
                  <a:srgbClr val="383838"/>
                </a:solidFill>
                <a:latin typeface="Calibri"/>
                <a:ea typeface="Calibri"/>
                <a:cs typeface="Calibri"/>
                <a:sym typeface="Calibri"/>
              </a:rPr>
              <a:t>Independent Verification &amp; Validation </a:t>
            </a:r>
            <a:endParaRPr sz="1100" dirty="0"/>
          </a:p>
          <a:p>
            <a:pPr marL="457086" indent="-399696" defTabSz="1828343">
              <a:lnSpc>
                <a:spcPct val="120000"/>
              </a:lnSpc>
              <a:spcBef>
                <a:spcPts val="1200"/>
              </a:spcBef>
              <a:buClr>
                <a:srgbClr val="383838"/>
              </a:buClr>
              <a:buSzPts val="925"/>
              <a:buFont typeface="Arial"/>
              <a:buChar char="•"/>
            </a:pPr>
            <a:r>
              <a:rPr lang="en-US" sz="1850" dirty="0">
                <a:solidFill>
                  <a:srgbClr val="383838"/>
                </a:solidFill>
                <a:latin typeface="Calibri"/>
                <a:ea typeface="Calibri"/>
                <a:cs typeface="Calibri"/>
                <a:sym typeface="Calibri"/>
              </a:rPr>
              <a:t>Cyber Risk Assessments </a:t>
            </a:r>
            <a:endParaRPr sz="1100" dirty="0"/>
          </a:p>
          <a:p>
            <a:pPr marL="457086" indent="-399696" defTabSz="1828343">
              <a:lnSpc>
                <a:spcPct val="120000"/>
              </a:lnSpc>
              <a:spcBef>
                <a:spcPts val="1200"/>
              </a:spcBef>
              <a:buClr>
                <a:srgbClr val="383838"/>
              </a:buClr>
              <a:buSzPts val="925"/>
              <a:buFont typeface="Arial"/>
              <a:buChar char="•"/>
            </a:pPr>
            <a:r>
              <a:rPr lang="en-US" sz="1850" dirty="0">
                <a:solidFill>
                  <a:srgbClr val="383838"/>
                </a:solidFill>
                <a:latin typeface="Calibri"/>
                <a:ea typeface="Calibri"/>
                <a:cs typeface="Calibri"/>
                <a:sym typeface="Calibri"/>
              </a:rPr>
              <a:t>Cyber Governance </a:t>
            </a:r>
            <a:endParaRPr sz="1100" dirty="0"/>
          </a:p>
          <a:p>
            <a:pPr defTabSz="1828343">
              <a:lnSpc>
                <a:spcPct val="90000"/>
              </a:lnSpc>
              <a:spcBef>
                <a:spcPts val="3199"/>
              </a:spcBef>
              <a:buClr>
                <a:srgbClr val="383838"/>
              </a:buClr>
              <a:buSzPts val="700"/>
            </a:pPr>
            <a:endParaRPr dirty="0">
              <a:solidFill>
                <a:srgbClr val="383838"/>
              </a:solidFill>
              <a:latin typeface="Calibri"/>
              <a:ea typeface="Calibri"/>
              <a:cs typeface="Calibri"/>
              <a:sym typeface="Calibri"/>
            </a:endParaRPr>
          </a:p>
        </p:txBody>
      </p:sp>
      <p:pic>
        <p:nvPicPr>
          <p:cNvPr id="41" name="Google Shape;41;p2"/>
          <p:cNvPicPr preferRelativeResize="0"/>
          <p:nvPr/>
        </p:nvPicPr>
        <p:blipFill>
          <a:blip r:embed="rId6">
            <a:alphaModFix/>
          </a:blip>
          <a:stretch>
            <a:fillRect/>
          </a:stretch>
        </p:blipFill>
        <p:spPr>
          <a:xfrm>
            <a:off x="6078118" y="12447121"/>
            <a:ext cx="5073360" cy="1162947"/>
          </a:xfrm>
          <a:prstGeom prst="rect">
            <a:avLst/>
          </a:prstGeom>
          <a:noFill/>
          <a:ln>
            <a:noFill/>
          </a:ln>
        </p:spPr>
      </p:pic>
      <p:pic>
        <p:nvPicPr>
          <p:cNvPr id="42" name="Google Shape;42;p2"/>
          <p:cNvPicPr preferRelativeResize="0"/>
          <p:nvPr/>
        </p:nvPicPr>
        <p:blipFill>
          <a:blip r:embed="rId7">
            <a:alphaModFix/>
          </a:blip>
          <a:stretch>
            <a:fillRect/>
          </a:stretch>
        </p:blipFill>
        <p:spPr>
          <a:xfrm>
            <a:off x="5645880" y="11477298"/>
            <a:ext cx="6272784" cy="10506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4"/>
          <p:cNvSpPr txBox="1">
            <a:spLocks noGrp="1"/>
          </p:cNvSpPr>
          <p:nvPr>
            <p:ph type="body" idx="1"/>
          </p:nvPr>
        </p:nvSpPr>
        <p:spPr>
          <a:xfrm>
            <a:off x="1449273" y="4034835"/>
            <a:ext cx="10337107" cy="8119485"/>
          </a:xfrm>
          <a:prstGeom prst="rect">
            <a:avLst/>
          </a:prstGeom>
          <a:noFill/>
          <a:ln>
            <a:noFill/>
          </a:ln>
        </p:spPr>
        <p:txBody>
          <a:bodyPr spcFirstLastPara="1" wrap="square" lIns="182802" tIns="91376" rIns="182802" bIns="91376" anchor="t" anchorCtr="0">
            <a:normAutofit/>
          </a:bodyPr>
          <a:lstStyle/>
          <a:p>
            <a:pPr indent="-652617">
              <a:lnSpc>
                <a:spcPct val="120000"/>
              </a:lnSpc>
              <a:spcBef>
                <a:spcPts val="1200"/>
              </a:spcBef>
              <a:buSzPct val="100000"/>
              <a:buChar char="★"/>
            </a:pPr>
            <a:r>
              <a:rPr lang="en-US"/>
              <a:t>Offensive Cyber</a:t>
            </a:r>
            <a:endParaRPr/>
          </a:p>
          <a:p>
            <a:pPr lvl="1" indent="-624682">
              <a:lnSpc>
                <a:spcPct val="120000"/>
              </a:lnSpc>
              <a:spcBef>
                <a:spcPts val="0"/>
              </a:spcBef>
              <a:buSzPct val="100000"/>
              <a:buChar char="○"/>
            </a:pPr>
            <a:r>
              <a:rPr lang="en-US"/>
              <a:t>BuddoBot has the capability to ensure that your networks and data are prepared for WHEN threats happen</a:t>
            </a:r>
            <a:endParaRPr/>
          </a:p>
          <a:p>
            <a:pPr lvl="1" indent="-624682">
              <a:lnSpc>
                <a:spcPct val="120000"/>
              </a:lnSpc>
              <a:spcBef>
                <a:spcPts val="0"/>
              </a:spcBef>
              <a:buSzPct val="100000"/>
              <a:buChar char="○"/>
            </a:pPr>
            <a:r>
              <a:rPr lang="en-US"/>
              <a:t>Penetration Testing</a:t>
            </a:r>
            <a:endParaRPr/>
          </a:p>
          <a:p>
            <a:pPr lvl="1" indent="-624682">
              <a:lnSpc>
                <a:spcPct val="120000"/>
              </a:lnSpc>
              <a:spcBef>
                <a:spcPts val="0"/>
              </a:spcBef>
              <a:buSzPct val="100000"/>
              <a:buChar char="○"/>
            </a:pPr>
            <a:r>
              <a:rPr lang="en-US"/>
              <a:t>Insider Threat Training</a:t>
            </a:r>
            <a:endParaRPr/>
          </a:p>
          <a:p>
            <a:pPr lvl="1" indent="-624682">
              <a:lnSpc>
                <a:spcPct val="120000"/>
              </a:lnSpc>
              <a:spcBef>
                <a:spcPts val="0"/>
              </a:spcBef>
              <a:buSzPct val="100000"/>
              <a:buChar char="○"/>
            </a:pPr>
            <a:r>
              <a:rPr lang="en-US"/>
              <a:t>Vulnerability Management</a:t>
            </a:r>
            <a:endParaRPr/>
          </a:p>
          <a:p>
            <a:pPr indent="-652617">
              <a:lnSpc>
                <a:spcPct val="120000"/>
              </a:lnSpc>
              <a:spcBef>
                <a:spcPts val="0"/>
              </a:spcBef>
              <a:buSzPct val="100000"/>
              <a:buChar char="★"/>
            </a:pPr>
            <a:r>
              <a:rPr lang="en-US"/>
              <a:t>Incident Response</a:t>
            </a:r>
            <a:endParaRPr/>
          </a:p>
          <a:p>
            <a:pPr lvl="1" indent="-624682">
              <a:lnSpc>
                <a:spcPct val="120000"/>
              </a:lnSpc>
              <a:spcBef>
                <a:spcPts val="0"/>
              </a:spcBef>
              <a:buSzPct val="100000"/>
              <a:buChar char="○"/>
            </a:pPr>
            <a:r>
              <a:rPr lang="en-US"/>
              <a:t>Prepare your organization to be able to respond effectively for an attack event</a:t>
            </a:r>
            <a:endParaRPr/>
          </a:p>
          <a:p>
            <a:pPr lvl="1" indent="-624682">
              <a:lnSpc>
                <a:spcPct val="120000"/>
              </a:lnSpc>
              <a:spcBef>
                <a:spcPts val="0"/>
              </a:spcBef>
              <a:buSzPct val="100000"/>
              <a:buChar char="○"/>
            </a:pPr>
            <a:r>
              <a:rPr lang="en-US"/>
              <a:t>Ensure all levels of the organization are aware</a:t>
            </a:r>
            <a:endParaRPr/>
          </a:p>
          <a:p>
            <a:pPr indent="-652617">
              <a:lnSpc>
                <a:spcPct val="120000"/>
              </a:lnSpc>
              <a:spcBef>
                <a:spcPts val="0"/>
              </a:spcBef>
              <a:buSzPct val="100000"/>
              <a:buChar char="★"/>
            </a:pPr>
            <a:r>
              <a:rPr lang="en-US"/>
              <a:t>Defensive Cyber</a:t>
            </a:r>
            <a:endParaRPr/>
          </a:p>
          <a:p>
            <a:pPr lvl="1" indent="-624682">
              <a:lnSpc>
                <a:spcPct val="120000"/>
              </a:lnSpc>
              <a:spcBef>
                <a:spcPts val="0"/>
              </a:spcBef>
              <a:buSzPct val="100000"/>
              <a:buChar char="○"/>
            </a:pPr>
            <a:r>
              <a:rPr lang="en-US"/>
              <a:t>Risk Management</a:t>
            </a:r>
            <a:endParaRPr/>
          </a:p>
          <a:p>
            <a:pPr lvl="1" indent="-624682">
              <a:lnSpc>
                <a:spcPct val="120000"/>
              </a:lnSpc>
              <a:spcBef>
                <a:spcPts val="0"/>
              </a:spcBef>
              <a:buSzPct val="100000"/>
              <a:buChar char="○"/>
            </a:pPr>
            <a:r>
              <a:rPr lang="en-US"/>
              <a:t>Certification and Accreditation</a:t>
            </a:r>
            <a:endParaRPr/>
          </a:p>
          <a:p>
            <a:pPr lvl="1" indent="-624682">
              <a:lnSpc>
                <a:spcPct val="120000"/>
              </a:lnSpc>
              <a:spcBef>
                <a:spcPts val="0"/>
              </a:spcBef>
              <a:buSzPct val="100000"/>
              <a:buChar char="○"/>
            </a:pPr>
            <a:r>
              <a:rPr lang="en-US"/>
              <a:t>Risk Management Framework (RMF)</a:t>
            </a:r>
            <a:endParaRPr/>
          </a:p>
          <a:p>
            <a:pPr lvl="1" indent="-624682">
              <a:lnSpc>
                <a:spcPct val="120000"/>
              </a:lnSpc>
              <a:spcBef>
                <a:spcPts val="0"/>
              </a:spcBef>
              <a:buSzPct val="100000"/>
              <a:buChar char="○"/>
            </a:pPr>
            <a:r>
              <a:rPr lang="en-US"/>
              <a:t>NIST 800-171 and FISMA Compliance</a:t>
            </a:r>
            <a:endParaRPr/>
          </a:p>
          <a:p>
            <a:pPr marL="457086" indent="-208228">
              <a:spcBef>
                <a:spcPts val="3199"/>
              </a:spcBef>
              <a:buSzPct val="100000"/>
              <a:buNone/>
            </a:pPr>
            <a:endParaRPr/>
          </a:p>
        </p:txBody>
      </p:sp>
      <p:pic>
        <p:nvPicPr>
          <p:cNvPr id="48" name="Google Shape;48;p4" descr="Graphical user interface&#10;&#10;Description automatically generated with medium confidence"/>
          <p:cNvPicPr preferRelativeResize="0"/>
          <p:nvPr/>
        </p:nvPicPr>
        <p:blipFill rotWithShape="1">
          <a:blip r:embed="rId3">
            <a:alphaModFix/>
          </a:blip>
          <a:srcRect b="81864"/>
          <a:stretch/>
        </p:blipFill>
        <p:spPr>
          <a:xfrm>
            <a:off x="0" y="-31885"/>
            <a:ext cx="24377650" cy="2486864"/>
          </a:xfrm>
          <a:prstGeom prst="rect">
            <a:avLst/>
          </a:prstGeom>
          <a:noFill/>
          <a:ln>
            <a:noFill/>
          </a:ln>
        </p:spPr>
      </p:pic>
      <p:sp>
        <p:nvSpPr>
          <p:cNvPr id="49" name="Google Shape;49;p4"/>
          <p:cNvSpPr txBox="1">
            <a:spLocks noGrp="1"/>
          </p:cNvSpPr>
          <p:nvPr>
            <p:ph type="title"/>
          </p:nvPr>
        </p:nvSpPr>
        <p:spPr>
          <a:xfrm>
            <a:off x="1675964" y="476066"/>
            <a:ext cx="21025723" cy="2650710"/>
          </a:xfrm>
          <a:prstGeom prst="rect">
            <a:avLst/>
          </a:prstGeom>
          <a:noFill/>
          <a:ln>
            <a:noFill/>
          </a:ln>
        </p:spPr>
        <p:txBody>
          <a:bodyPr spcFirstLastPara="1" wrap="square" lIns="182802" tIns="91376" rIns="182802" bIns="91376" anchor="ctr" anchorCtr="0">
            <a:normAutofit/>
          </a:bodyPr>
          <a:lstStyle/>
          <a:p>
            <a:pPr algn="l">
              <a:buClr>
                <a:schemeClr val="lt1"/>
              </a:buClr>
              <a:buSzPts val="3600"/>
            </a:pPr>
            <a:r>
              <a:rPr lang="en-US" u="none">
                <a:solidFill>
                  <a:schemeClr val="lt1"/>
                </a:solidFill>
              </a:rPr>
              <a:t>Cyber Security</a:t>
            </a:r>
            <a:endParaRPr/>
          </a:p>
        </p:txBody>
      </p:sp>
      <p:pic>
        <p:nvPicPr>
          <p:cNvPr id="50" name="Google Shape;50;p4" descr="Shape&#10;&#10;Description automatically generated"/>
          <p:cNvPicPr preferRelativeResize="0"/>
          <p:nvPr/>
        </p:nvPicPr>
        <p:blipFill rotWithShape="1">
          <a:blip r:embed="rId4">
            <a:alphaModFix/>
          </a:blip>
          <a:srcRect t="17054" b="67232"/>
          <a:stretch/>
        </p:blipFill>
        <p:spPr>
          <a:xfrm>
            <a:off x="1675964" y="2871889"/>
            <a:ext cx="6392761" cy="1162947"/>
          </a:xfrm>
          <a:prstGeom prst="rect">
            <a:avLst/>
          </a:prstGeom>
          <a:noFill/>
          <a:ln>
            <a:noFill/>
          </a:ln>
        </p:spPr>
      </p:pic>
      <p:sp>
        <p:nvSpPr>
          <p:cNvPr id="51" name="Google Shape;51;p4"/>
          <p:cNvSpPr txBox="1">
            <a:spLocks noGrp="1"/>
          </p:cNvSpPr>
          <p:nvPr>
            <p:ph type="body" idx="1"/>
          </p:nvPr>
        </p:nvSpPr>
        <p:spPr>
          <a:xfrm>
            <a:off x="13384464" y="4339556"/>
            <a:ext cx="10337107" cy="8119485"/>
          </a:xfrm>
          <a:prstGeom prst="rect">
            <a:avLst/>
          </a:prstGeom>
          <a:noFill/>
          <a:ln>
            <a:noFill/>
          </a:ln>
        </p:spPr>
        <p:txBody>
          <a:bodyPr spcFirstLastPara="1" wrap="square" lIns="182802" tIns="91376" rIns="182802" bIns="91376" anchor="t" anchorCtr="0">
            <a:normAutofit/>
          </a:bodyPr>
          <a:lstStyle/>
          <a:p>
            <a:pPr marL="0" indent="0">
              <a:lnSpc>
                <a:spcPct val="120000"/>
              </a:lnSpc>
              <a:spcBef>
                <a:spcPts val="1200"/>
              </a:spcBef>
              <a:buNone/>
            </a:pPr>
            <a:r>
              <a:rPr lang="en-US"/>
              <a:t>Customers</a:t>
            </a:r>
            <a:endParaRPr/>
          </a:p>
          <a:p>
            <a:pPr indent="-759270">
              <a:lnSpc>
                <a:spcPct val="120000"/>
              </a:lnSpc>
              <a:spcBef>
                <a:spcPts val="0"/>
              </a:spcBef>
              <a:buSzPct val="100000"/>
              <a:buChar char="★"/>
            </a:pPr>
            <a:r>
              <a:rPr lang="en-US"/>
              <a:t>Department of Treasury - Financial Crimes Enforcement Network</a:t>
            </a:r>
            <a:endParaRPr/>
          </a:p>
          <a:p>
            <a:pPr indent="-759270">
              <a:lnSpc>
                <a:spcPct val="120000"/>
              </a:lnSpc>
              <a:spcBef>
                <a:spcPts val="0"/>
              </a:spcBef>
              <a:buSzPct val="100000"/>
              <a:buChar char="★"/>
            </a:pPr>
            <a:r>
              <a:rPr lang="en-US"/>
              <a:t>Army North (ARNorth)</a:t>
            </a:r>
            <a:endParaRPr/>
          </a:p>
          <a:p>
            <a:pPr indent="-759270">
              <a:lnSpc>
                <a:spcPct val="120000"/>
              </a:lnSpc>
              <a:spcBef>
                <a:spcPts val="0"/>
              </a:spcBef>
              <a:buSzPct val="100000"/>
              <a:buChar char="★"/>
            </a:pPr>
            <a:r>
              <a:rPr lang="en-US"/>
              <a:t>USAF Lifecycle Management (formerly Air Mobility Command) </a:t>
            </a:r>
            <a:endParaRPr/>
          </a:p>
          <a:p>
            <a:pPr indent="-759270">
              <a:lnSpc>
                <a:spcPct val="120000"/>
              </a:lnSpc>
              <a:spcBef>
                <a:spcPts val="0"/>
              </a:spcBef>
              <a:buSzPct val="100000"/>
              <a:buChar char="★"/>
            </a:pPr>
            <a:r>
              <a:rPr lang="en-US"/>
              <a:t>Marine Corp Systems Command</a:t>
            </a:r>
            <a:endParaRPr/>
          </a:p>
          <a:p>
            <a:pPr indent="-759270">
              <a:lnSpc>
                <a:spcPct val="120000"/>
              </a:lnSpc>
              <a:spcBef>
                <a:spcPts val="0"/>
              </a:spcBef>
              <a:buSzPct val="100000"/>
              <a:buChar char="★"/>
            </a:pPr>
            <a:r>
              <a:rPr lang="en-US"/>
              <a:t>MedStar Health</a:t>
            </a:r>
            <a:endParaRPr/>
          </a:p>
          <a:p>
            <a:pPr marL="457086" indent="-208228">
              <a:spcBef>
                <a:spcPts val="3199"/>
              </a:spcBef>
              <a:buSzPct val="100000"/>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5"/>
          <p:cNvSpPr txBox="1">
            <a:spLocks noGrp="1"/>
          </p:cNvSpPr>
          <p:nvPr>
            <p:ph type="body" idx="1"/>
          </p:nvPr>
        </p:nvSpPr>
        <p:spPr>
          <a:xfrm>
            <a:off x="1791583" y="2995606"/>
            <a:ext cx="21397626" cy="2170235"/>
          </a:xfrm>
          <a:prstGeom prst="rect">
            <a:avLst/>
          </a:prstGeom>
          <a:noFill/>
          <a:ln>
            <a:noFill/>
          </a:ln>
        </p:spPr>
        <p:txBody>
          <a:bodyPr spcFirstLastPara="1" wrap="square" lIns="182802" tIns="91376" rIns="182802" bIns="91376" anchor="t" anchorCtr="0">
            <a:noAutofit/>
          </a:bodyPr>
          <a:lstStyle/>
          <a:p>
            <a:pPr marL="0" indent="0">
              <a:lnSpc>
                <a:spcPct val="100000"/>
              </a:lnSpc>
              <a:spcBef>
                <a:spcPts val="0"/>
              </a:spcBef>
              <a:buSzPts val="2000"/>
              <a:buNone/>
            </a:pPr>
            <a:r>
              <a:rPr lang="en-US" sz="3999" b="1"/>
              <a:t>Needs:</a:t>
            </a:r>
            <a:endParaRPr sz="3999" b="1"/>
          </a:p>
          <a:p>
            <a:pPr indent="-711022">
              <a:lnSpc>
                <a:spcPct val="100000"/>
              </a:lnSpc>
              <a:spcBef>
                <a:spcPts val="0"/>
              </a:spcBef>
              <a:buSzPts val="2000"/>
              <a:buChar char="★"/>
            </a:pPr>
            <a:r>
              <a:rPr lang="en-US" sz="3999"/>
              <a:t>Small Business Partners with ISO9001, ISO27000, CMMI DEV/SVC Level 3 for GSA Polaris</a:t>
            </a:r>
            <a:endParaRPr sz="3999"/>
          </a:p>
          <a:p>
            <a:pPr indent="-711022">
              <a:lnSpc>
                <a:spcPct val="100000"/>
              </a:lnSpc>
              <a:spcBef>
                <a:spcPts val="0"/>
              </a:spcBef>
              <a:buSzPts val="2000"/>
              <a:buChar char="★"/>
            </a:pPr>
            <a:r>
              <a:rPr lang="en-US" sz="3999"/>
              <a:t>Small WOSB/8a companies interested in being an All Small Mentor Protege </a:t>
            </a:r>
            <a:endParaRPr sz="3999"/>
          </a:p>
        </p:txBody>
      </p:sp>
      <p:pic>
        <p:nvPicPr>
          <p:cNvPr id="57" name="Google Shape;57;p5" descr="Graphical user interface&#10;&#10;Description automatically generated with medium confidence"/>
          <p:cNvPicPr preferRelativeResize="0"/>
          <p:nvPr/>
        </p:nvPicPr>
        <p:blipFill rotWithShape="1">
          <a:blip r:embed="rId3">
            <a:alphaModFix/>
          </a:blip>
          <a:srcRect b="81864"/>
          <a:stretch/>
        </p:blipFill>
        <p:spPr>
          <a:xfrm>
            <a:off x="0" y="-31885"/>
            <a:ext cx="24377650" cy="2486864"/>
          </a:xfrm>
          <a:prstGeom prst="rect">
            <a:avLst/>
          </a:prstGeom>
          <a:noFill/>
          <a:ln>
            <a:noFill/>
          </a:ln>
        </p:spPr>
      </p:pic>
      <p:sp>
        <p:nvSpPr>
          <p:cNvPr id="58" name="Google Shape;58;p5"/>
          <p:cNvSpPr txBox="1">
            <a:spLocks noGrp="1"/>
          </p:cNvSpPr>
          <p:nvPr>
            <p:ph type="title"/>
          </p:nvPr>
        </p:nvSpPr>
        <p:spPr>
          <a:xfrm>
            <a:off x="1675964" y="476066"/>
            <a:ext cx="21025723" cy="2650710"/>
          </a:xfrm>
          <a:prstGeom prst="rect">
            <a:avLst/>
          </a:prstGeom>
          <a:noFill/>
          <a:ln>
            <a:noFill/>
          </a:ln>
        </p:spPr>
        <p:txBody>
          <a:bodyPr spcFirstLastPara="1" wrap="square" lIns="182802" tIns="91376" rIns="182802" bIns="91376" anchor="ctr" anchorCtr="0">
            <a:normAutofit/>
          </a:bodyPr>
          <a:lstStyle/>
          <a:p>
            <a:pPr algn="l">
              <a:buClr>
                <a:schemeClr val="lt1"/>
              </a:buClr>
              <a:buSzPts val="3600"/>
            </a:pPr>
            <a:r>
              <a:rPr lang="en-US" u="none">
                <a:solidFill>
                  <a:schemeClr val="lt1"/>
                </a:solidFill>
              </a:rPr>
              <a:t>Needs</a:t>
            </a:r>
            <a:endParaRPr/>
          </a:p>
        </p:txBody>
      </p:sp>
      <p:sp>
        <p:nvSpPr>
          <p:cNvPr id="59" name="Google Shape;59;p5"/>
          <p:cNvSpPr txBox="1">
            <a:spLocks noGrp="1"/>
          </p:cNvSpPr>
          <p:nvPr>
            <p:ph type="body" idx="1"/>
          </p:nvPr>
        </p:nvSpPr>
        <p:spPr>
          <a:xfrm>
            <a:off x="15033634" y="9094458"/>
            <a:ext cx="5271427" cy="2928437"/>
          </a:xfrm>
          <a:prstGeom prst="rect">
            <a:avLst/>
          </a:prstGeom>
          <a:noFill/>
          <a:ln>
            <a:noFill/>
          </a:ln>
        </p:spPr>
        <p:txBody>
          <a:bodyPr spcFirstLastPara="1" wrap="square" lIns="182802" tIns="91376" rIns="182802" bIns="91376" anchor="t" anchorCtr="0">
            <a:normAutofit/>
          </a:bodyPr>
          <a:lstStyle/>
          <a:p>
            <a:pPr marL="0" indent="0">
              <a:lnSpc>
                <a:spcPct val="100000"/>
              </a:lnSpc>
              <a:spcBef>
                <a:spcPts val="0"/>
              </a:spcBef>
              <a:buSzPts val="1800"/>
              <a:buNone/>
            </a:pPr>
            <a:r>
              <a:rPr lang="en-US" sz="3599"/>
              <a:t>Will Swann</a:t>
            </a:r>
            <a:endParaRPr/>
          </a:p>
          <a:p>
            <a:pPr marL="0" indent="0">
              <a:lnSpc>
                <a:spcPct val="100000"/>
              </a:lnSpc>
              <a:spcBef>
                <a:spcPts val="1200"/>
              </a:spcBef>
              <a:buSzPts val="1800"/>
              <a:buNone/>
            </a:pPr>
            <a:r>
              <a:rPr lang="en-US" sz="3599"/>
              <a:t>VP, Growth &amp; Strategy</a:t>
            </a:r>
            <a:endParaRPr/>
          </a:p>
          <a:p>
            <a:pPr marL="0" indent="0">
              <a:lnSpc>
                <a:spcPct val="100000"/>
              </a:lnSpc>
              <a:spcBef>
                <a:spcPts val="1200"/>
              </a:spcBef>
              <a:buSzPts val="1800"/>
              <a:buNone/>
            </a:pPr>
            <a:r>
              <a:rPr lang="en-US" sz="3599" u="sng">
                <a:solidFill>
                  <a:schemeClr val="hlink"/>
                </a:solidFill>
                <a:hlinkClick r:id="rId4"/>
              </a:rPr>
              <a:t>WSwann@BuddoBot.com</a:t>
            </a:r>
            <a:endParaRPr sz="3599"/>
          </a:p>
          <a:p>
            <a:pPr marL="0" indent="0">
              <a:lnSpc>
                <a:spcPct val="100000"/>
              </a:lnSpc>
              <a:spcBef>
                <a:spcPts val="1200"/>
              </a:spcBef>
              <a:buSzPts val="1800"/>
              <a:buNone/>
            </a:pPr>
            <a:r>
              <a:rPr lang="en-US" sz="3599"/>
              <a:t>571.642.1003</a:t>
            </a:r>
            <a:endParaRPr/>
          </a:p>
        </p:txBody>
      </p:sp>
      <p:sp>
        <p:nvSpPr>
          <p:cNvPr id="60" name="Google Shape;60;p5"/>
          <p:cNvSpPr txBox="1"/>
          <p:nvPr/>
        </p:nvSpPr>
        <p:spPr>
          <a:xfrm>
            <a:off x="4072597" y="9020223"/>
            <a:ext cx="10169876" cy="992142"/>
          </a:xfrm>
          <a:prstGeom prst="rect">
            <a:avLst/>
          </a:prstGeom>
          <a:noFill/>
          <a:ln>
            <a:noFill/>
          </a:ln>
        </p:spPr>
        <p:txBody>
          <a:bodyPr spcFirstLastPara="1" wrap="square" lIns="182802" tIns="91376" rIns="182802" bIns="91376" anchor="t" anchorCtr="0">
            <a:normAutofit fontScale="85000" lnSpcReduction="10000"/>
          </a:bodyPr>
          <a:lstStyle/>
          <a:p>
            <a:pPr defTabSz="1828343">
              <a:buClr>
                <a:srgbClr val="383838"/>
              </a:buClr>
              <a:buSzPct val="100000"/>
            </a:pPr>
            <a:r>
              <a:rPr lang="en-US" sz="5599" dirty="0">
                <a:solidFill>
                  <a:srgbClr val="383838"/>
                </a:solidFill>
                <a:latin typeface="Calibri"/>
                <a:ea typeface="Calibri"/>
                <a:cs typeface="Calibri"/>
                <a:sym typeface="Calibri"/>
              </a:rPr>
              <a:t>Physical Presence – Worldwide Impact</a:t>
            </a:r>
            <a:endParaRPr sz="2799" dirty="0"/>
          </a:p>
        </p:txBody>
      </p:sp>
      <p:sp>
        <p:nvSpPr>
          <p:cNvPr id="61" name="Google Shape;61;p5"/>
          <p:cNvSpPr txBox="1"/>
          <p:nvPr/>
        </p:nvSpPr>
        <p:spPr>
          <a:xfrm>
            <a:off x="4072597" y="9691748"/>
            <a:ext cx="9022850" cy="1733548"/>
          </a:xfrm>
          <a:prstGeom prst="rect">
            <a:avLst/>
          </a:prstGeom>
          <a:noFill/>
          <a:ln>
            <a:noFill/>
          </a:ln>
        </p:spPr>
        <p:txBody>
          <a:bodyPr spcFirstLastPara="1" wrap="square" lIns="182802" tIns="91376" rIns="182802" bIns="91376" anchor="t" anchorCtr="0">
            <a:normAutofit fontScale="55000" lnSpcReduction="20000"/>
          </a:bodyPr>
          <a:lstStyle/>
          <a:p>
            <a:pPr defTabSz="1828343">
              <a:lnSpc>
                <a:spcPct val="120000"/>
              </a:lnSpc>
              <a:buClr>
                <a:srgbClr val="767171"/>
              </a:buClr>
              <a:buSzPct val="100000"/>
            </a:pPr>
            <a:r>
              <a:rPr lang="en-US" sz="5199" dirty="0">
                <a:solidFill>
                  <a:srgbClr val="767171"/>
                </a:solidFill>
                <a:latin typeface="Calibri"/>
                <a:ea typeface="Calibri"/>
                <a:cs typeface="Calibri"/>
                <a:sym typeface="Calibri"/>
              </a:rPr>
              <a:t>4 Eagle Center, Suite 2, O’Fallon, IL 62269</a:t>
            </a:r>
            <a:endParaRPr sz="2799" dirty="0"/>
          </a:p>
          <a:p>
            <a:pPr defTabSz="1828343">
              <a:lnSpc>
                <a:spcPct val="120000"/>
              </a:lnSpc>
              <a:spcBef>
                <a:spcPts val="1200"/>
              </a:spcBef>
              <a:buClr>
                <a:srgbClr val="767171"/>
              </a:buClr>
              <a:buSzPct val="100000"/>
            </a:pPr>
            <a:r>
              <a:rPr lang="en-US" sz="5199" dirty="0">
                <a:solidFill>
                  <a:srgbClr val="767171"/>
                </a:solidFill>
                <a:latin typeface="Calibri"/>
                <a:ea typeface="Calibri"/>
                <a:cs typeface="Calibri"/>
                <a:sym typeface="Calibri"/>
              </a:rPr>
              <a:t>4000 Legato Road STE 1100 Fairfax, VA 22033</a:t>
            </a:r>
            <a:br>
              <a:rPr lang="en-US" sz="5199" dirty="0">
                <a:solidFill>
                  <a:srgbClr val="383838"/>
                </a:solidFill>
                <a:latin typeface="Calibri"/>
                <a:ea typeface="Calibri"/>
                <a:cs typeface="Calibri"/>
                <a:sym typeface="Calibri"/>
              </a:rPr>
            </a:br>
            <a:endParaRPr sz="5599" dirty="0">
              <a:solidFill>
                <a:srgbClr val="383838"/>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32745" y="10743188"/>
            <a:ext cx="3095962" cy="1441329"/>
          </a:xfrm>
          <a:prstGeom prst="rect">
            <a:avLst/>
          </a:prstGeom>
        </p:spPr>
      </p:pic>
      <p:pic>
        <p:nvPicPr>
          <p:cNvPr id="3" name="object 3"/>
          <p:cNvPicPr/>
          <p:nvPr/>
        </p:nvPicPr>
        <p:blipFill>
          <a:blip r:embed="rId3" cstate="print"/>
          <a:stretch>
            <a:fillRect/>
          </a:stretch>
        </p:blipFill>
        <p:spPr>
          <a:xfrm>
            <a:off x="12249767" y="1550782"/>
            <a:ext cx="10610372" cy="10611896"/>
          </a:xfrm>
          <a:prstGeom prst="rect">
            <a:avLst/>
          </a:prstGeom>
        </p:spPr>
      </p:pic>
      <p:sp>
        <p:nvSpPr>
          <p:cNvPr id="4" name="object 4"/>
          <p:cNvSpPr txBox="1">
            <a:spLocks noGrp="1"/>
          </p:cNvSpPr>
          <p:nvPr>
            <p:ph type="title"/>
          </p:nvPr>
        </p:nvSpPr>
        <p:spPr>
          <a:xfrm>
            <a:off x="1449455" y="1056880"/>
            <a:ext cx="9031158" cy="3847140"/>
          </a:xfrm>
          <a:prstGeom prst="rect">
            <a:avLst/>
          </a:prstGeom>
        </p:spPr>
        <p:txBody>
          <a:bodyPr vert="horz" wrap="square" lIns="0" tIns="253934" rIns="0" bIns="0" rtlCol="0">
            <a:spAutoFit/>
          </a:bodyPr>
          <a:lstStyle/>
          <a:p>
            <a:pPr marL="25394" marR="10157">
              <a:lnSpc>
                <a:spcPts val="13997"/>
              </a:lnSpc>
              <a:spcBef>
                <a:spcPts val="2000"/>
              </a:spcBef>
            </a:pPr>
            <a:r>
              <a:rPr sz="12997" dirty="0"/>
              <a:t>CGI</a:t>
            </a:r>
            <a:r>
              <a:rPr sz="12997" spc="-220" dirty="0"/>
              <a:t> </a:t>
            </a:r>
            <a:r>
              <a:rPr sz="12997" spc="-10" dirty="0"/>
              <a:t>Federal </a:t>
            </a:r>
            <a:r>
              <a:rPr sz="12997" spc="-3577" dirty="0"/>
              <a:t> </a:t>
            </a:r>
            <a:r>
              <a:rPr sz="12997" dirty="0"/>
              <a:t>Overview</a:t>
            </a:r>
            <a:endParaRPr sz="12997"/>
          </a:p>
        </p:txBody>
      </p:sp>
      <p:sp>
        <p:nvSpPr>
          <p:cNvPr id="5" name="object 5"/>
          <p:cNvSpPr txBox="1"/>
          <p:nvPr/>
        </p:nvSpPr>
        <p:spPr>
          <a:xfrm>
            <a:off x="1449454" y="5655876"/>
            <a:ext cx="7325992" cy="5083630"/>
          </a:xfrm>
          <a:prstGeom prst="rect">
            <a:avLst/>
          </a:prstGeom>
        </p:spPr>
        <p:txBody>
          <a:bodyPr vert="horz" wrap="square" lIns="0" tIns="24124" rIns="0" bIns="0" rtlCol="0">
            <a:spAutoFit/>
          </a:bodyPr>
          <a:lstStyle/>
          <a:p>
            <a:pPr marL="25394" defTabSz="1828343">
              <a:spcBef>
                <a:spcPts val="190"/>
              </a:spcBef>
              <a:buClrTx/>
            </a:pPr>
            <a:r>
              <a:rPr sz="5599" i="1" kern="1200" dirty="0">
                <a:solidFill>
                  <a:prstClr val="black"/>
                </a:solidFill>
                <a:ea typeface="+mn-ea"/>
              </a:rPr>
              <a:t>Insights</a:t>
            </a:r>
            <a:r>
              <a:rPr sz="5599" i="1" kern="1200" spc="-40" dirty="0">
                <a:solidFill>
                  <a:prstClr val="black"/>
                </a:solidFill>
                <a:ea typeface="+mn-ea"/>
              </a:rPr>
              <a:t> </a:t>
            </a:r>
            <a:r>
              <a:rPr sz="5599" i="1" kern="1200" spc="-10" dirty="0">
                <a:solidFill>
                  <a:prstClr val="black"/>
                </a:solidFill>
                <a:ea typeface="+mn-ea"/>
              </a:rPr>
              <a:t>you</a:t>
            </a:r>
            <a:r>
              <a:rPr sz="5599" i="1" kern="1200" spc="-40" dirty="0">
                <a:solidFill>
                  <a:prstClr val="black"/>
                </a:solidFill>
                <a:ea typeface="+mn-ea"/>
              </a:rPr>
              <a:t> </a:t>
            </a:r>
            <a:r>
              <a:rPr sz="5599" i="1" kern="1200" spc="-10" dirty="0">
                <a:solidFill>
                  <a:prstClr val="black"/>
                </a:solidFill>
                <a:ea typeface="+mn-ea"/>
              </a:rPr>
              <a:t>can</a:t>
            </a:r>
            <a:r>
              <a:rPr sz="5599" i="1" kern="1200" spc="-20" dirty="0">
                <a:solidFill>
                  <a:prstClr val="black"/>
                </a:solidFill>
                <a:ea typeface="+mn-ea"/>
              </a:rPr>
              <a:t> </a:t>
            </a:r>
            <a:r>
              <a:rPr sz="5599" i="1" kern="1200" dirty="0">
                <a:solidFill>
                  <a:prstClr val="black"/>
                </a:solidFill>
                <a:ea typeface="+mn-ea"/>
              </a:rPr>
              <a:t>act</a:t>
            </a:r>
            <a:r>
              <a:rPr sz="5599" i="1" kern="1200" spc="-40" dirty="0">
                <a:solidFill>
                  <a:prstClr val="black"/>
                </a:solidFill>
                <a:ea typeface="+mn-ea"/>
              </a:rPr>
              <a:t> </a:t>
            </a:r>
            <a:r>
              <a:rPr sz="5599" i="1" kern="1200" spc="-10" dirty="0">
                <a:solidFill>
                  <a:prstClr val="black"/>
                </a:solidFill>
                <a:ea typeface="+mn-ea"/>
              </a:rPr>
              <a:t>on</a:t>
            </a:r>
            <a:endParaRPr sz="5599" kern="1200">
              <a:solidFill>
                <a:prstClr val="black"/>
              </a:solidFill>
              <a:ea typeface="+mn-ea"/>
            </a:endParaRPr>
          </a:p>
          <a:p>
            <a:pPr defTabSz="1828343">
              <a:spcBef>
                <a:spcPts val="70"/>
              </a:spcBef>
              <a:buClrTx/>
            </a:pPr>
            <a:endParaRPr sz="6798" kern="1200">
              <a:solidFill>
                <a:prstClr val="black"/>
              </a:solidFill>
              <a:ea typeface="+mn-ea"/>
            </a:endParaRPr>
          </a:p>
          <a:p>
            <a:pPr marL="82529" defTabSz="1828343">
              <a:spcBef>
                <a:spcPts val="10"/>
              </a:spcBef>
              <a:buClrTx/>
            </a:pPr>
            <a:r>
              <a:rPr sz="4399" kern="1200" spc="-10" dirty="0">
                <a:solidFill>
                  <a:prstClr val="black"/>
                </a:solidFill>
                <a:ea typeface="+mn-ea"/>
              </a:rPr>
              <a:t>Aaron</a:t>
            </a:r>
            <a:r>
              <a:rPr sz="4399" kern="1200" spc="-280" dirty="0">
                <a:solidFill>
                  <a:prstClr val="black"/>
                </a:solidFill>
                <a:ea typeface="+mn-ea"/>
              </a:rPr>
              <a:t> </a:t>
            </a:r>
            <a:r>
              <a:rPr sz="4399" kern="1200" spc="-10" dirty="0">
                <a:solidFill>
                  <a:prstClr val="black"/>
                </a:solidFill>
                <a:ea typeface="+mn-ea"/>
              </a:rPr>
              <a:t>Allgeyer</a:t>
            </a:r>
            <a:endParaRPr sz="4399" kern="1200">
              <a:solidFill>
                <a:prstClr val="black"/>
              </a:solidFill>
              <a:ea typeface="+mn-ea"/>
            </a:endParaRPr>
          </a:p>
          <a:p>
            <a:pPr marL="82529" marR="1326818" defTabSz="1828343">
              <a:spcBef>
                <a:spcPts val="10"/>
              </a:spcBef>
              <a:buClrTx/>
            </a:pPr>
            <a:r>
              <a:rPr sz="3999" kern="1200" spc="-20" dirty="0">
                <a:solidFill>
                  <a:prstClr val="black"/>
                </a:solidFill>
                <a:ea typeface="+mn-ea"/>
              </a:rPr>
              <a:t>Director,</a:t>
            </a:r>
            <a:r>
              <a:rPr sz="3999" kern="1200" spc="-150" dirty="0">
                <a:solidFill>
                  <a:prstClr val="black"/>
                </a:solidFill>
                <a:ea typeface="+mn-ea"/>
              </a:rPr>
              <a:t> </a:t>
            </a:r>
            <a:r>
              <a:rPr sz="3999" kern="1200" dirty="0">
                <a:solidFill>
                  <a:prstClr val="black"/>
                </a:solidFill>
                <a:ea typeface="+mn-ea"/>
              </a:rPr>
              <a:t>Defense</a:t>
            </a:r>
            <a:r>
              <a:rPr sz="3999" kern="1200" spc="-130" dirty="0">
                <a:solidFill>
                  <a:prstClr val="black"/>
                </a:solidFill>
                <a:ea typeface="+mn-ea"/>
              </a:rPr>
              <a:t> </a:t>
            </a:r>
            <a:r>
              <a:rPr sz="3999" kern="1200" dirty="0">
                <a:solidFill>
                  <a:prstClr val="black"/>
                </a:solidFill>
                <a:ea typeface="+mn-ea"/>
              </a:rPr>
              <a:t>Practice </a:t>
            </a:r>
            <a:r>
              <a:rPr sz="3999" kern="1200" spc="-1080" dirty="0">
                <a:solidFill>
                  <a:prstClr val="black"/>
                </a:solidFill>
                <a:ea typeface="+mn-ea"/>
              </a:rPr>
              <a:t> </a:t>
            </a:r>
            <a:r>
              <a:rPr sz="3999" kern="1200" dirty="0">
                <a:solidFill>
                  <a:prstClr val="black"/>
                </a:solidFill>
                <a:ea typeface="+mn-ea"/>
              </a:rPr>
              <a:t>1</a:t>
            </a:r>
            <a:r>
              <a:rPr sz="3999" kern="1200" spc="-10" dirty="0">
                <a:solidFill>
                  <a:prstClr val="black"/>
                </a:solidFill>
                <a:ea typeface="+mn-ea"/>
              </a:rPr>
              <a:t> </a:t>
            </a:r>
            <a:r>
              <a:rPr sz="3999" kern="1200" dirty="0">
                <a:solidFill>
                  <a:prstClr val="black"/>
                </a:solidFill>
                <a:ea typeface="+mn-ea"/>
              </a:rPr>
              <a:t>Dec</a:t>
            </a:r>
            <a:r>
              <a:rPr sz="3999" kern="1200" spc="-60" dirty="0">
                <a:solidFill>
                  <a:prstClr val="black"/>
                </a:solidFill>
                <a:ea typeface="+mn-ea"/>
              </a:rPr>
              <a:t> </a:t>
            </a:r>
            <a:r>
              <a:rPr sz="3999" kern="1200" dirty="0">
                <a:solidFill>
                  <a:prstClr val="black"/>
                </a:solidFill>
                <a:ea typeface="+mn-ea"/>
              </a:rPr>
              <a:t>21</a:t>
            </a:r>
            <a:endParaRPr sz="3999" kern="1200">
              <a:solidFill>
                <a:prstClr val="black"/>
              </a:solidFill>
              <a:ea typeface="+mn-ea"/>
            </a:endParaRPr>
          </a:p>
          <a:p>
            <a:pPr marL="82529" marR="181565" defTabSz="1828343">
              <a:buClrTx/>
            </a:pPr>
            <a:r>
              <a:rPr sz="3999" u="sng" kern="1200" dirty="0">
                <a:solidFill>
                  <a:srgbClr val="5236AB"/>
                </a:solidFill>
                <a:uFill>
                  <a:solidFill>
                    <a:srgbClr val="5236AB"/>
                  </a:solidFill>
                </a:uFill>
                <a:ea typeface="+mn-ea"/>
                <a:hlinkClick r:id="rId4"/>
              </a:rPr>
              <a:t>aa</a:t>
            </a:r>
            <a:r>
              <a:rPr sz="3999" u="sng" kern="1200" spc="10" dirty="0">
                <a:solidFill>
                  <a:srgbClr val="5236AB"/>
                </a:solidFill>
                <a:uFill>
                  <a:solidFill>
                    <a:srgbClr val="5236AB"/>
                  </a:solidFill>
                </a:uFill>
                <a:ea typeface="+mn-ea"/>
                <a:hlinkClick r:id="rId4"/>
              </a:rPr>
              <a:t>r</a:t>
            </a:r>
            <a:r>
              <a:rPr sz="3999" u="sng" kern="1200" dirty="0">
                <a:solidFill>
                  <a:srgbClr val="5236AB"/>
                </a:solidFill>
                <a:uFill>
                  <a:solidFill>
                    <a:srgbClr val="5236AB"/>
                  </a:solidFill>
                </a:uFill>
                <a:ea typeface="+mn-ea"/>
                <a:hlinkClick r:id="rId4"/>
              </a:rPr>
              <a:t>on.allgeyer@</a:t>
            </a:r>
            <a:r>
              <a:rPr sz="3999" u="sng" kern="1200" spc="-20" dirty="0">
                <a:solidFill>
                  <a:srgbClr val="5236AB"/>
                </a:solidFill>
                <a:uFill>
                  <a:solidFill>
                    <a:srgbClr val="5236AB"/>
                  </a:solidFill>
                </a:uFill>
                <a:ea typeface="+mn-ea"/>
                <a:hlinkClick r:id="rId4"/>
              </a:rPr>
              <a:t>c</a:t>
            </a:r>
            <a:r>
              <a:rPr sz="3999" u="sng" kern="1200" dirty="0">
                <a:solidFill>
                  <a:srgbClr val="5236AB"/>
                </a:solidFill>
                <a:uFill>
                  <a:solidFill>
                    <a:srgbClr val="5236AB"/>
                  </a:solidFill>
                </a:uFill>
                <a:ea typeface="+mn-ea"/>
                <a:hlinkClick r:id="rId4"/>
              </a:rPr>
              <a:t>gifede</a:t>
            </a:r>
            <a:r>
              <a:rPr sz="3999" u="sng" kern="1200" spc="-20" dirty="0">
                <a:solidFill>
                  <a:srgbClr val="5236AB"/>
                </a:solidFill>
                <a:uFill>
                  <a:solidFill>
                    <a:srgbClr val="5236AB"/>
                  </a:solidFill>
                </a:uFill>
                <a:ea typeface="+mn-ea"/>
                <a:hlinkClick r:id="rId4"/>
              </a:rPr>
              <a:t>ra</a:t>
            </a:r>
            <a:r>
              <a:rPr sz="3999" u="sng" kern="1200" dirty="0">
                <a:solidFill>
                  <a:srgbClr val="5236AB"/>
                </a:solidFill>
                <a:uFill>
                  <a:solidFill>
                    <a:srgbClr val="5236AB"/>
                  </a:solidFill>
                </a:uFill>
                <a:ea typeface="+mn-ea"/>
                <a:hlinkClick r:id="rId4"/>
              </a:rPr>
              <a:t>l.com </a:t>
            </a:r>
            <a:r>
              <a:rPr sz="3999" kern="1200" dirty="0">
                <a:solidFill>
                  <a:srgbClr val="5236AB"/>
                </a:solidFill>
                <a:ea typeface="+mn-ea"/>
              </a:rPr>
              <a:t> </a:t>
            </a:r>
            <a:r>
              <a:rPr sz="3999" kern="1200" dirty="0">
                <a:solidFill>
                  <a:prstClr val="black"/>
                </a:solidFill>
                <a:ea typeface="+mn-ea"/>
              </a:rPr>
              <a:t>202.809.3130</a:t>
            </a:r>
            <a:endParaRPr sz="3999" kern="1200">
              <a:solidFill>
                <a:prstClr val="black"/>
              </a:solidFill>
              <a:ea typeface="+mn-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507351" y="1326304"/>
            <a:ext cx="9540295" cy="886006"/>
          </a:xfrm>
          <a:prstGeom prst="rect">
            <a:avLst/>
          </a:prstGeom>
        </p:spPr>
        <p:txBody>
          <a:bodyPr vert="horz" wrap="square" lIns="0" tIns="24124" rIns="0" bIns="0" rtlCol="0">
            <a:spAutoFit/>
          </a:bodyPr>
          <a:lstStyle/>
          <a:p>
            <a:pPr marL="25394" defTabSz="1828343">
              <a:spcBef>
                <a:spcPts val="190"/>
              </a:spcBef>
              <a:buClrTx/>
            </a:pPr>
            <a:r>
              <a:rPr sz="5599" b="1" kern="1200" spc="-10" dirty="0">
                <a:solidFill>
                  <a:srgbClr val="E21837"/>
                </a:solidFill>
                <a:ea typeface="+mn-ea"/>
              </a:rPr>
              <a:t>CGI</a:t>
            </a:r>
            <a:r>
              <a:rPr sz="5599" b="1" kern="1200" spc="-20" dirty="0">
                <a:solidFill>
                  <a:srgbClr val="E21837"/>
                </a:solidFill>
                <a:ea typeface="+mn-ea"/>
              </a:rPr>
              <a:t> </a:t>
            </a:r>
            <a:r>
              <a:rPr sz="5599" b="1" kern="1200" spc="-10" dirty="0">
                <a:solidFill>
                  <a:srgbClr val="E21837"/>
                </a:solidFill>
                <a:ea typeface="+mn-ea"/>
              </a:rPr>
              <a:t>Federal</a:t>
            </a:r>
            <a:r>
              <a:rPr sz="5599" b="1" kern="1200" spc="30" dirty="0">
                <a:solidFill>
                  <a:srgbClr val="E21837"/>
                </a:solidFill>
                <a:ea typeface="+mn-ea"/>
              </a:rPr>
              <a:t> </a:t>
            </a:r>
            <a:r>
              <a:rPr sz="5599" b="1" kern="1200" spc="-10" dirty="0">
                <a:solidFill>
                  <a:prstClr val="black"/>
                </a:solidFill>
                <a:ea typeface="+mn-ea"/>
              </a:rPr>
              <a:t>| </a:t>
            </a:r>
            <a:r>
              <a:rPr sz="5599" kern="1200" spc="-10" dirty="0">
                <a:solidFill>
                  <a:prstClr val="black"/>
                </a:solidFill>
                <a:ea typeface="+mn-ea"/>
              </a:rPr>
              <a:t>by</a:t>
            </a:r>
            <a:r>
              <a:rPr sz="5599" kern="1200" dirty="0">
                <a:solidFill>
                  <a:prstClr val="black"/>
                </a:solidFill>
                <a:ea typeface="+mn-ea"/>
              </a:rPr>
              <a:t> </a:t>
            </a:r>
            <a:r>
              <a:rPr sz="5599" kern="1200" spc="-10" dirty="0">
                <a:solidFill>
                  <a:prstClr val="black"/>
                </a:solidFill>
                <a:ea typeface="+mn-ea"/>
              </a:rPr>
              <a:t>the numbers</a:t>
            </a:r>
            <a:endParaRPr sz="5599" kern="1200">
              <a:solidFill>
                <a:prstClr val="black"/>
              </a:solidFill>
              <a:ea typeface="+mn-ea"/>
            </a:endParaRPr>
          </a:p>
        </p:txBody>
      </p:sp>
      <p:sp>
        <p:nvSpPr>
          <p:cNvPr id="3" name="object 3"/>
          <p:cNvSpPr/>
          <p:nvPr/>
        </p:nvSpPr>
        <p:spPr>
          <a:xfrm>
            <a:off x="8012629" y="2831115"/>
            <a:ext cx="0" cy="10363041"/>
          </a:xfrm>
          <a:custGeom>
            <a:avLst/>
            <a:gdLst/>
            <a:ahLst/>
            <a:cxnLst/>
            <a:rect l="l" t="t" r="r" b="b"/>
            <a:pathLst>
              <a:path h="5182870">
                <a:moveTo>
                  <a:pt x="0" y="0"/>
                </a:moveTo>
                <a:lnTo>
                  <a:pt x="0" y="5182654"/>
                </a:lnTo>
              </a:path>
            </a:pathLst>
          </a:custGeom>
          <a:ln w="19812">
            <a:solidFill>
              <a:srgbClr val="B3B3B3"/>
            </a:solidFill>
            <a:prstDash val="sysDash"/>
          </a:ln>
        </p:spPr>
        <p:txBody>
          <a:bodyPr wrap="square" lIns="0" tIns="0" rIns="0" bIns="0" rtlCol="0"/>
          <a:lstStyle/>
          <a:p>
            <a:pPr defTabSz="1828343">
              <a:buClrTx/>
            </a:pPr>
            <a:endParaRPr sz="3599" kern="1200">
              <a:solidFill>
                <a:prstClr val="black"/>
              </a:solidFill>
              <a:latin typeface="Calibri"/>
              <a:ea typeface="+mn-ea"/>
              <a:cs typeface="+mn-cs"/>
            </a:endParaRPr>
          </a:p>
        </p:txBody>
      </p:sp>
      <p:sp>
        <p:nvSpPr>
          <p:cNvPr id="4" name="object 4"/>
          <p:cNvSpPr/>
          <p:nvPr/>
        </p:nvSpPr>
        <p:spPr>
          <a:xfrm>
            <a:off x="16057253" y="2831115"/>
            <a:ext cx="0" cy="10363041"/>
          </a:xfrm>
          <a:custGeom>
            <a:avLst/>
            <a:gdLst/>
            <a:ahLst/>
            <a:cxnLst/>
            <a:rect l="l" t="t" r="r" b="b"/>
            <a:pathLst>
              <a:path h="5182870">
                <a:moveTo>
                  <a:pt x="0" y="0"/>
                </a:moveTo>
                <a:lnTo>
                  <a:pt x="0" y="5182654"/>
                </a:lnTo>
              </a:path>
            </a:pathLst>
          </a:custGeom>
          <a:ln w="19812">
            <a:solidFill>
              <a:srgbClr val="B3B3B3"/>
            </a:solidFill>
            <a:prstDash val="sysDash"/>
          </a:ln>
        </p:spPr>
        <p:txBody>
          <a:bodyPr wrap="square" lIns="0" tIns="0" rIns="0" bIns="0" rtlCol="0"/>
          <a:lstStyle/>
          <a:p>
            <a:pPr defTabSz="1828343">
              <a:buClrTx/>
            </a:pPr>
            <a:endParaRPr sz="3599" kern="1200">
              <a:solidFill>
                <a:prstClr val="black"/>
              </a:solidFill>
              <a:latin typeface="Calibri"/>
              <a:ea typeface="+mn-ea"/>
              <a:cs typeface="+mn-cs"/>
            </a:endParaRPr>
          </a:p>
        </p:txBody>
      </p:sp>
      <p:sp>
        <p:nvSpPr>
          <p:cNvPr id="5" name="object 5"/>
          <p:cNvSpPr/>
          <p:nvPr/>
        </p:nvSpPr>
        <p:spPr>
          <a:xfrm>
            <a:off x="1837466" y="9768082"/>
            <a:ext cx="1667076" cy="269170"/>
          </a:xfrm>
          <a:custGeom>
            <a:avLst/>
            <a:gdLst/>
            <a:ahLst/>
            <a:cxnLst/>
            <a:rect l="l" t="t" r="r" b="b"/>
            <a:pathLst>
              <a:path w="833755" h="134620">
                <a:moveTo>
                  <a:pt x="0" y="134111"/>
                </a:moveTo>
                <a:lnTo>
                  <a:pt x="833628" y="134111"/>
                </a:lnTo>
                <a:lnTo>
                  <a:pt x="833628" y="0"/>
                </a:lnTo>
                <a:lnTo>
                  <a:pt x="0" y="0"/>
                </a:lnTo>
                <a:lnTo>
                  <a:pt x="0" y="134111"/>
                </a:lnTo>
                <a:close/>
              </a:path>
            </a:pathLst>
          </a:custGeom>
          <a:solidFill>
            <a:srgbClr val="CAC3E6"/>
          </a:solidFill>
        </p:spPr>
        <p:txBody>
          <a:bodyPr wrap="square" lIns="0" tIns="0" rIns="0" bIns="0" rtlCol="0"/>
          <a:lstStyle/>
          <a:p>
            <a:pPr defTabSz="1828343">
              <a:buClrTx/>
            </a:pPr>
            <a:endParaRPr sz="3599" kern="1200">
              <a:solidFill>
                <a:prstClr val="black"/>
              </a:solidFill>
              <a:latin typeface="Calibri"/>
              <a:ea typeface="+mn-ea"/>
              <a:cs typeface="+mn-cs"/>
            </a:endParaRPr>
          </a:p>
        </p:txBody>
      </p:sp>
      <p:sp>
        <p:nvSpPr>
          <p:cNvPr id="6" name="object 6"/>
          <p:cNvSpPr/>
          <p:nvPr/>
        </p:nvSpPr>
        <p:spPr>
          <a:xfrm>
            <a:off x="5622094" y="9768082"/>
            <a:ext cx="1667076" cy="269170"/>
          </a:xfrm>
          <a:custGeom>
            <a:avLst/>
            <a:gdLst/>
            <a:ahLst/>
            <a:cxnLst/>
            <a:rect l="l" t="t" r="r" b="b"/>
            <a:pathLst>
              <a:path w="833754" h="134620">
                <a:moveTo>
                  <a:pt x="0" y="134111"/>
                </a:moveTo>
                <a:lnTo>
                  <a:pt x="833628" y="134111"/>
                </a:lnTo>
                <a:lnTo>
                  <a:pt x="833628" y="0"/>
                </a:lnTo>
                <a:lnTo>
                  <a:pt x="0" y="0"/>
                </a:lnTo>
                <a:lnTo>
                  <a:pt x="0" y="134111"/>
                </a:lnTo>
                <a:close/>
              </a:path>
            </a:pathLst>
          </a:custGeom>
          <a:solidFill>
            <a:srgbClr val="CAC3E6"/>
          </a:solidFill>
        </p:spPr>
        <p:txBody>
          <a:bodyPr wrap="square" lIns="0" tIns="0" rIns="0" bIns="0" rtlCol="0"/>
          <a:lstStyle/>
          <a:p>
            <a:pPr defTabSz="1828343">
              <a:buClrTx/>
            </a:pPr>
            <a:endParaRPr sz="3599" kern="1200">
              <a:solidFill>
                <a:prstClr val="black"/>
              </a:solidFill>
              <a:latin typeface="Calibri"/>
              <a:ea typeface="+mn-ea"/>
              <a:cs typeface="+mn-cs"/>
            </a:endParaRPr>
          </a:p>
        </p:txBody>
      </p:sp>
      <p:pic>
        <p:nvPicPr>
          <p:cNvPr id="7" name="object 7"/>
          <p:cNvPicPr/>
          <p:nvPr/>
        </p:nvPicPr>
        <p:blipFill>
          <a:blip r:embed="rId2" cstate="print"/>
          <a:stretch>
            <a:fillRect/>
          </a:stretch>
        </p:blipFill>
        <p:spPr>
          <a:xfrm>
            <a:off x="2120805" y="3652337"/>
            <a:ext cx="1410906" cy="1374290"/>
          </a:xfrm>
          <a:prstGeom prst="rect">
            <a:avLst/>
          </a:prstGeom>
        </p:spPr>
      </p:pic>
      <p:sp>
        <p:nvSpPr>
          <p:cNvPr id="8" name="object 8"/>
          <p:cNvSpPr txBox="1">
            <a:spLocks noGrp="1"/>
          </p:cNvSpPr>
          <p:nvPr>
            <p:ph type="title"/>
          </p:nvPr>
        </p:nvSpPr>
        <p:spPr>
          <a:xfrm>
            <a:off x="3983459" y="3269473"/>
            <a:ext cx="3294792" cy="1715383"/>
          </a:xfrm>
          <a:prstGeom prst="rect">
            <a:avLst/>
          </a:prstGeom>
        </p:spPr>
        <p:txBody>
          <a:bodyPr vert="horz" wrap="square" lIns="0" tIns="88877" rIns="0" bIns="0" rtlCol="0">
            <a:spAutoFit/>
          </a:bodyPr>
          <a:lstStyle/>
          <a:p>
            <a:pPr marL="82529">
              <a:spcBef>
                <a:spcPts val="700"/>
              </a:spcBef>
            </a:pPr>
            <a:r>
              <a:rPr sz="7998" b="1" spc="-10" dirty="0">
                <a:solidFill>
                  <a:srgbClr val="5236AB"/>
                </a:solidFill>
              </a:rPr>
              <a:t>~7,000</a:t>
            </a:r>
            <a:endParaRPr sz="7998"/>
          </a:p>
          <a:p>
            <a:pPr marL="25394">
              <a:spcBef>
                <a:spcPts val="150"/>
              </a:spcBef>
            </a:pPr>
            <a:r>
              <a:rPr sz="2399" spc="-10" dirty="0"/>
              <a:t>De</a:t>
            </a:r>
            <a:r>
              <a:rPr sz="2399" dirty="0"/>
              <a:t>dicat</a:t>
            </a:r>
            <a:r>
              <a:rPr sz="2399" spc="-10" dirty="0"/>
              <a:t>ed</a:t>
            </a:r>
            <a:r>
              <a:rPr sz="2399" spc="-90" dirty="0"/>
              <a:t> </a:t>
            </a:r>
            <a:r>
              <a:rPr sz="2399" spc="-10" dirty="0"/>
              <a:t>p</a:t>
            </a:r>
            <a:r>
              <a:rPr sz="2399" dirty="0"/>
              <a:t>ro</a:t>
            </a:r>
            <a:r>
              <a:rPr sz="2399" spc="20" dirty="0"/>
              <a:t>f</a:t>
            </a:r>
            <a:r>
              <a:rPr sz="2399" spc="-10" dirty="0"/>
              <a:t>essi</a:t>
            </a:r>
            <a:r>
              <a:rPr sz="2399" spc="-30" dirty="0"/>
              <a:t>on</a:t>
            </a:r>
            <a:r>
              <a:rPr sz="2399" spc="-10" dirty="0"/>
              <a:t>a</a:t>
            </a:r>
            <a:r>
              <a:rPr sz="2399" spc="-40" dirty="0"/>
              <a:t>l</a:t>
            </a:r>
            <a:r>
              <a:rPr sz="2399" dirty="0"/>
              <a:t>s</a:t>
            </a:r>
            <a:endParaRPr sz="2399"/>
          </a:p>
        </p:txBody>
      </p:sp>
      <p:grpSp>
        <p:nvGrpSpPr>
          <p:cNvPr id="9" name="object 9"/>
          <p:cNvGrpSpPr/>
          <p:nvPr/>
        </p:nvGrpSpPr>
        <p:grpSpPr>
          <a:xfrm>
            <a:off x="2788194" y="5434955"/>
            <a:ext cx="3553802" cy="3553802"/>
            <a:chOff x="1394460" y="2717292"/>
            <a:chExt cx="1777364" cy="1777364"/>
          </a:xfrm>
        </p:grpSpPr>
        <p:sp>
          <p:nvSpPr>
            <p:cNvPr id="10" name="object 10"/>
            <p:cNvSpPr/>
            <p:nvPr/>
          </p:nvSpPr>
          <p:spPr>
            <a:xfrm>
              <a:off x="1413510" y="2736342"/>
              <a:ext cx="1739264" cy="1739264"/>
            </a:xfrm>
            <a:custGeom>
              <a:avLst/>
              <a:gdLst/>
              <a:ahLst/>
              <a:cxnLst/>
              <a:rect l="l" t="t" r="r" b="b"/>
              <a:pathLst>
                <a:path w="1739264" h="1739264">
                  <a:moveTo>
                    <a:pt x="869441" y="0"/>
                  </a:moveTo>
                  <a:lnTo>
                    <a:pt x="821737" y="1286"/>
                  </a:lnTo>
                  <a:lnTo>
                    <a:pt x="774705" y="5101"/>
                  </a:lnTo>
                  <a:lnTo>
                    <a:pt x="728412" y="11379"/>
                  </a:lnTo>
                  <a:lnTo>
                    <a:pt x="682924" y="20053"/>
                  </a:lnTo>
                  <a:lnTo>
                    <a:pt x="638307" y="31056"/>
                  </a:lnTo>
                  <a:lnTo>
                    <a:pt x="594628" y="44324"/>
                  </a:lnTo>
                  <a:lnTo>
                    <a:pt x="551953" y="59788"/>
                  </a:lnTo>
                  <a:lnTo>
                    <a:pt x="510348" y="77383"/>
                  </a:lnTo>
                  <a:lnTo>
                    <a:pt x="469880" y="97044"/>
                  </a:lnTo>
                  <a:lnTo>
                    <a:pt x="430614" y="118702"/>
                  </a:lnTo>
                  <a:lnTo>
                    <a:pt x="392618" y="142293"/>
                  </a:lnTo>
                  <a:lnTo>
                    <a:pt x="355957" y="167749"/>
                  </a:lnTo>
                  <a:lnTo>
                    <a:pt x="320698" y="195005"/>
                  </a:lnTo>
                  <a:lnTo>
                    <a:pt x="286907" y="223994"/>
                  </a:lnTo>
                  <a:lnTo>
                    <a:pt x="254650" y="254650"/>
                  </a:lnTo>
                  <a:lnTo>
                    <a:pt x="223994" y="286907"/>
                  </a:lnTo>
                  <a:lnTo>
                    <a:pt x="195005" y="320698"/>
                  </a:lnTo>
                  <a:lnTo>
                    <a:pt x="167749" y="355957"/>
                  </a:lnTo>
                  <a:lnTo>
                    <a:pt x="142293" y="392618"/>
                  </a:lnTo>
                  <a:lnTo>
                    <a:pt x="118702" y="430614"/>
                  </a:lnTo>
                  <a:lnTo>
                    <a:pt x="97044" y="469880"/>
                  </a:lnTo>
                  <a:lnTo>
                    <a:pt x="77383" y="510348"/>
                  </a:lnTo>
                  <a:lnTo>
                    <a:pt x="59788" y="551953"/>
                  </a:lnTo>
                  <a:lnTo>
                    <a:pt x="44324" y="594628"/>
                  </a:lnTo>
                  <a:lnTo>
                    <a:pt x="31056" y="638307"/>
                  </a:lnTo>
                  <a:lnTo>
                    <a:pt x="20053" y="682924"/>
                  </a:lnTo>
                  <a:lnTo>
                    <a:pt x="11379" y="728412"/>
                  </a:lnTo>
                  <a:lnTo>
                    <a:pt x="5101" y="774705"/>
                  </a:lnTo>
                  <a:lnTo>
                    <a:pt x="1286" y="821737"/>
                  </a:lnTo>
                  <a:lnTo>
                    <a:pt x="0" y="869442"/>
                  </a:lnTo>
                  <a:lnTo>
                    <a:pt x="1286" y="917146"/>
                  </a:lnTo>
                  <a:lnTo>
                    <a:pt x="5101" y="964178"/>
                  </a:lnTo>
                  <a:lnTo>
                    <a:pt x="11379" y="1010471"/>
                  </a:lnTo>
                  <a:lnTo>
                    <a:pt x="20053" y="1055959"/>
                  </a:lnTo>
                  <a:lnTo>
                    <a:pt x="31056" y="1100576"/>
                  </a:lnTo>
                  <a:lnTo>
                    <a:pt x="44324" y="1144255"/>
                  </a:lnTo>
                  <a:lnTo>
                    <a:pt x="59788" y="1186930"/>
                  </a:lnTo>
                  <a:lnTo>
                    <a:pt x="77383" y="1228535"/>
                  </a:lnTo>
                  <a:lnTo>
                    <a:pt x="97044" y="1269003"/>
                  </a:lnTo>
                  <a:lnTo>
                    <a:pt x="118702" y="1308269"/>
                  </a:lnTo>
                  <a:lnTo>
                    <a:pt x="142293" y="1346265"/>
                  </a:lnTo>
                  <a:lnTo>
                    <a:pt x="167749" y="1382926"/>
                  </a:lnTo>
                  <a:lnTo>
                    <a:pt x="195005" y="1418185"/>
                  </a:lnTo>
                  <a:lnTo>
                    <a:pt x="223994" y="1451976"/>
                  </a:lnTo>
                  <a:lnTo>
                    <a:pt x="254650" y="1484233"/>
                  </a:lnTo>
                  <a:lnTo>
                    <a:pt x="286907" y="1514889"/>
                  </a:lnTo>
                  <a:lnTo>
                    <a:pt x="320698" y="1543878"/>
                  </a:lnTo>
                  <a:lnTo>
                    <a:pt x="355957" y="1571134"/>
                  </a:lnTo>
                  <a:lnTo>
                    <a:pt x="392618" y="1596590"/>
                  </a:lnTo>
                  <a:lnTo>
                    <a:pt x="430614" y="1620181"/>
                  </a:lnTo>
                  <a:lnTo>
                    <a:pt x="469880" y="1641839"/>
                  </a:lnTo>
                  <a:lnTo>
                    <a:pt x="510348" y="1661500"/>
                  </a:lnTo>
                  <a:lnTo>
                    <a:pt x="551953" y="1679095"/>
                  </a:lnTo>
                  <a:lnTo>
                    <a:pt x="594628" y="1694559"/>
                  </a:lnTo>
                  <a:lnTo>
                    <a:pt x="638307" y="1707827"/>
                  </a:lnTo>
                  <a:lnTo>
                    <a:pt x="682924" y="1718830"/>
                  </a:lnTo>
                  <a:lnTo>
                    <a:pt x="728412" y="1727504"/>
                  </a:lnTo>
                  <a:lnTo>
                    <a:pt x="774705" y="1733782"/>
                  </a:lnTo>
                  <a:lnTo>
                    <a:pt x="821737" y="1737597"/>
                  </a:lnTo>
                  <a:lnTo>
                    <a:pt x="869441" y="1738884"/>
                  </a:lnTo>
                  <a:lnTo>
                    <a:pt x="917146" y="1737597"/>
                  </a:lnTo>
                  <a:lnTo>
                    <a:pt x="964178" y="1733782"/>
                  </a:lnTo>
                  <a:lnTo>
                    <a:pt x="1010471" y="1727504"/>
                  </a:lnTo>
                  <a:lnTo>
                    <a:pt x="1055959" y="1718830"/>
                  </a:lnTo>
                  <a:lnTo>
                    <a:pt x="1100576" y="1707827"/>
                  </a:lnTo>
                  <a:lnTo>
                    <a:pt x="1144255" y="1694559"/>
                  </a:lnTo>
                  <a:lnTo>
                    <a:pt x="1186930" y="1679095"/>
                  </a:lnTo>
                  <a:lnTo>
                    <a:pt x="1228535" y="1661500"/>
                  </a:lnTo>
                  <a:lnTo>
                    <a:pt x="1269003" y="1641839"/>
                  </a:lnTo>
                  <a:lnTo>
                    <a:pt x="1308269" y="1620181"/>
                  </a:lnTo>
                  <a:lnTo>
                    <a:pt x="1346265" y="1596590"/>
                  </a:lnTo>
                  <a:lnTo>
                    <a:pt x="1382926" y="1571134"/>
                  </a:lnTo>
                  <a:lnTo>
                    <a:pt x="1418185" y="1543878"/>
                  </a:lnTo>
                  <a:lnTo>
                    <a:pt x="1451976" y="1514889"/>
                  </a:lnTo>
                  <a:lnTo>
                    <a:pt x="1484233" y="1484233"/>
                  </a:lnTo>
                  <a:lnTo>
                    <a:pt x="1514889" y="1451976"/>
                  </a:lnTo>
                  <a:lnTo>
                    <a:pt x="1543878" y="1418185"/>
                  </a:lnTo>
                  <a:lnTo>
                    <a:pt x="1571134" y="1382926"/>
                  </a:lnTo>
                  <a:lnTo>
                    <a:pt x="1596590" y="1346265"/>
                  </a:lnTo>
                  <a:lnTo>
                    <a:pt x="1620181" y="1308269"/>
                  </a:lnTo>
                  <a:lnTo>
                    <a:pt x="1641839" y="1269003"/>
                  </a:lnTo>
                  <a:lnTo>
                    <a:pt x="1661500" y="1228535"/>
                  </a:lnTo>
                  <a:lnTo>
                    <a:pt x="1679095" y="1186930"/>
                  </a:lnTo>
                  <a:lnTo>
                    <a:pt x="1694559" y="1144255"/>
                  </a:lnTo>
                  <a:lnTo>
                    <a:pt x="1707827" y="1100576"/>
                  </a:lnTo>
                  <a:lnTo>
                    <a:pt x="1718830" y="1055959"/>
                  </a:lnTo>
                  <a:lnTo>
                    <a:pt x="1727504" y="1010471"/>
                  </a:lnTo>
                  <a:lnTo>
                    <a:pt x="1733782" y="964178"/>
                  </a:lnTo>
                  <a:lnTo>
                    <a:pt x="1737597" y="917146"/>
                  </a:lnTo>
                  <a:lnTo>
                    <a:pt x="1738884" y="869442"/>
                  </a:lnTo>
                  <a:lnTo>
                    <a:pt x="1737597" y="821737"/>
                  </a:lnTo>
                  <a:lnTo>
                    <a:pt x="1733782" y="774705"/>
                  </a:lnTo>
                  <a:lnTo>
                    <a:pt x="1727504" y="728412"/>
                  </a:lnTo>
                  <a:lnTo>
                    <a:pt x="1718830" y="682924"/>
                  </a:lnTo>
                  <a:lnTo>
                    <a:pt x="1707827" y="638307"/>
                  </a:lnTo>
                  <a:lnTo>
                    <a:pt x="1694559" y="594628"/>
                  </a:lnTo>
                  <a:lnTo>
                    <a:pt x="1679095" y="551953"/>
                  </a:lnTo>
                  <a:lnTo>
                    <a:pt x="1661500" y="510348"/>
                  </a:lnTo>
                  <a:lnTo>
                    <a:pt x="1641839" y="469880"/>
                  </a:lnTo>
                  <a:lnTo>
                    <a:pt x="1620181" y="430614"/>
                  </a:lnTo>
                  <a:lnTo>
                    <a:pt x="1596590" y="392618"/>
                  </a:lnTo>
                  <a:lnTo>
                    <a:pt x="1571134" y="355957"/>
                  </a:lnTo>
                  <a:lnTo>
                    <a:pt x="1543878" y="320698"/>
                  </a:lnTo>
                  <a:lnTo>
                    <a:pt x="1514889" y="286907"/>
                  </a:lnTo>
                  <a:lnTo>
                    <a:pt x="1484233" y="254650"/>
                  </a:lnTo>
                  <a:lnTo>
                    <a:pt x="1451976" y="223994"/>
                  </a:lnTo>
                  <a:lnTo>
                    <a:pt x="1418185" y="195005"/>
                  </a:lnTo>
                  <a:lnTo>
                    <a:pt x="1382926" y="167749"/>
                  </a:lnTo>
                  <a:lnTo>
                    <a:pt x="1346265" y="142293"/>
                  </a:lnTo>
                  <a:lnTo>
                    <a:pt x="1308269" y="118702"/>
                  </a:lnTo>
                  <a:lnTo>
                    <a:pt x="1269003" y="97044"/>
                  </a:lnTo>
                  <a:lnTo>
                    <a:pt x="1228535" y="77383"/>
                  </a:lnTo>
                  <a:lnTo>
                    <a:pt x="1186930" y="59788"/>
                  </a:lnTo>
                  <a:lnTo>
                    <a:pt x="1144255" y="44324"/>
                  </a:lnTo>
                  <a:lnTo>
                    <a:pt x="1100576" y="31056"/>
                  </a:lnTo>
                  <a:lnTo>
                    <a:pt x="1055959" y="20053"/>
                  </a:lnTo>
                  <a:lnTo>
                    <a:pt x="1010471" y="11379"/>
                  </a:lnTo>
                  <a:lnTo>
                    <a:pt x="964178" y="5101"/>
                  </a:lnTo>
                  <a:lnTo>
                    <a:pt x="917146" y="1286"/>
                  </a:lnTo>
                  <a:lnTo>
                    <a:pt x="869441" y="0"/>
                  </a:lnTo>
                  <a:close/>
                </a:path>
              </a:pathLst>
            </a:custGeom>
            <a:solidFill>
              <a:srgbClr val="5236AB"/>
            </a:solidFill>
          </p:spPr>
          <p:txBody>
            <a:bodyPr wrap="square" lIns="0" tIns="0" rIns="0" bIns="0" rtlCol="0"/>
            <a:lstStyle/>
            <a:p>
              <a:pPr defTabSz="1828343">
                <a:buClrTx/>
              </a:pPr>
              <a:endParaRPr sz="3599" kern="1200">
                <a:solidFill>
                  <a:prstClr val="black"/>
                </a:solidFill>
                <a:latin typeface="Calibri"/>
                <a:ea typeface="+mn-ea"/>
                <a:cs typeface="+mn-cs"/>
              </a:endParaRPr>
            </a:p>
          </p:txBody>
        </p:sp>
        <p:sp>
          <p:nvSpPr>
            <p:cNvPr id="11" name="object 11"/>
            <p:cNvSpPr/>
            <p:nvPr/>
          </p:nvSpPr>
          <p:spPr>
            <a:xfrm>
              <a:off x="1413510" y="2736342"/>
              <a:ext cx="1739264" cy="1739264"/>
            </a:xfrm>
            <a:custGeom>
              <a:avLst/>
              <a:gdLst/>
              <a:ahLst/>
              <a:cxnLst/>
              <a:rect l="l" t="t" r="r" b="b"/>
              <a:pathLst>
                <a:path w="1739264" h="1739264">
                  <a:moveTo>
                    <a:pt x="0" y="869442"/>
                  </a:moveTo>
                  <a:lnTo>
                    <a:pt x="1286" y="821737"/>
                  </a:lnTo>
                  <a:lnTo>
                    <a:pt x="5101" y="774705"/>
                  </a:lnTo>
                  <a:lnTo>
                    <a:pt x="11379" y="728412"/>
                  </a:lnTo>
                  <a:lnTo>
                    <a:pt x="20053" y="682924"/>
                  </a:lnTo>
                  <a:lnTo>
                    <a:pt x="31056" y="638307"/>
                  </a:lnTo>
                  <a:lnTo>
                    <a:pt x="44324" y="594628"/>
                  </a:lnTo>
                  <a:lnTo>
                    <a:pt x="59788" y="551953"/>
                  </a:lnTo>
                  <a:lnTo>
                    <a:pt x="77383" y="510348"/>
                  </a:lnTo>
                  <a:lnTo>
                    <a:pt x="97044" y="469880"/>
                  </a:lnTo>
                  <a:lnTo>
                    <a:pt x="118702" y="430614"/>
                  </a:lnTo>
                  <a:lnTo>
                    <a:pt x="142293" y="392618"/>
                  </a:lnTo>
                  <a:lnTo>
                    <a:pt x="167749" y="355957"/>
                  </a:lnTo>
                  <a:lnTo>
                    <a:pt x="195005" y="320698"/>
                  </a:lnTo>
                  <a:lnTo>
                    <a:pt x="223994" y="286907"/>
                  </a:lnTo>
                  <a:lnTo>
                    <a:pt x="254650" y="254650"/>
                  </a:lnTo>
                  <a:lnTo>
                    <a:pt x="286907" y="223994"/>
                  </a:lnTo>
                  <a:lnTo>
                    <a:pt x="320698" y="195005"/>
                  </a:lnTo>
                  <a:lnTo>
                    <a:pt x="355957" y="167749"/>
                  </a:lnTo>
                  <a:lnTo>
                    <a:pt x="392618" y="142293"/>
                  </a:lnTo>
                  <a:lnTo>
                    <a:pt x="430614" y="118702"/>
                  </a:lnTo>
                  <a:lnTo>
                    <a:pt x="469880" y="97044"/>
                  </a:lnTo>
                  <a:lnTo>
                    <a:pt x="510348" y="77383"/>
                  </a:lnTo>
                  <a:lnTo>
                    <a:pt x="551953" y="59788"/>
                  </a:lnTo>
                  <a:lnTo>
                    <a:pt x="594628" y="44324"/>
                  </a:lnTo>
                  <a:lnTo>
                    <a:pt x="638307" y="31056"/>
                  </a:lnTo>
                  <a:lnTo>
                    <a:pt x="682924" y="20053"/>
                  </a:lnTo>
                  <a:lnTo>
                    <a:pt x="728412" y="11379"/>
                  </a:lnTo>
                  <a:lnTo>
                    <a:pt x="774705" y="5101"/>
                  </a:lnTo>
                  <a:lnTo>
                    <a:pt x="821737" y="1286"/>
                  </a:lnTo>
                  <a:lnTo>
                    <a:pt x="869441" y="0"/>
                  </a:lnTo>
                  <a:lnTo>
                    <a:pt x="917146" y="1286"/>
                  </a:lnTo>
                  <a:lnTo>
                    <a:pt x="964178" y="5101"/>
                  </a:lnTo>
                  <a:lnTo>
                    <a:pt x="1010471" y="11379"/>
                  </a:lnTo>
                  <a:lnTo>
                    <a:pt x="1055959" y="20053"/>
                  </a:lnTo>
                  <a:lnTo>
                    <a:pt x="1100576" y="31056"/>
                  </a:lnTo>
                  <a:lnTo>
                    <a:pt x="1144255" y="44324"/>
                  </a:lnTo>
                  <a:lnTo>
                    <a:pt x="1186930" y="59788"/>
                  </a:lnTo>
                  <a:lnTo>
                    <a:pt x="1228535" y="77383"/>
                  </a:lnTo>
                  <a:lnTo>
                    <a:pt x="1269003" y="97044"/>
                  </a:lnTo>
                  <a:lnTo>
                    <a:pt x="1308269" y="118702"/>
                  </a:lnTo>
                  <a:lnTo>
                    <a:pt x="1346265" y="142293"/>
                  </a:lnTo>
                  <a:lnTo>
                    <a:pt x="1382926" y="167749"/>
                  </a:lnTo>
                  <a:lnTo>
                    <a:pt x="1418185" y="195005"/>
                  </a:lnTo>
                  <a:lnTo>
                    <a:pt x="1451976" y="223994"/>
                  </a:lnTo>
                  <a:lnTo>
                    <a:pt x="1484233" y="254650"/>
                  </a:lnTo>
                  <a:lnTo>
                    <a:pt x="1514889" y="286907"/>
                  </a:lnTo>
                  <a:lnTo>
                    <a:pt x="1543878" y="320698"/>
                  </a:lnTo>
                  <a:lnTo>
                    <a:pt x="1571134" y="355957"/>
                  </a:lnTo>
                  <a:lnTo>
                    <a:pt x="1596590" y="392618"/>
                  </a:lnTo>
                  <a:lnTo>
                    <a:pt x="1620181" y="430614"/>
                  </a:lnTo>
                  <a:lnTo>
                    <a:pt x="1641839" y="469880"/>
                  </a:lnTo>
                  <a:lnTo>
                    <a:pt x="1661500" y="510348"/>
                  </a:lnTo>
                  <a:lnTo>
                    <a:pt x="1679095" y="551953"/>
                  </a:lnTo>
                  <a:lnTo>
                    <a:pt x="1694559" y="594628"/>
                  </a:lnTo>
                  <a:lnTo>
                    <a:pt x="1707827" y="638307"/>
                  </a:lnTo>
                  <a:lnTo>
                    <a:pt x="1718830" y="682924"/>
                  </a:lnTo>
                  <a:lnTo>
                    <a:pt x="1727504" y="728412"/>
                  </a:lnTo>
                  <a:lnTo>
                    <a:pt x="1733782" y="774705"/>
                  </a:lnTo>
                  <a:lnTo>
                    <a:pt x="1737597" y="821737"/>
                  </a:lnTo>
                  <a:lnTo>
                    <a:pt x="1738884" y="869442"/>
                  </a:lnTo>
                  <a:lnTo>
                    <a:pt x="1737597" y="917146"/>
                  </a:lnTo>
                  <a:lnTo>
                    <a:pt x="1733782" y="964178"/>
                  </a:lnTo>
                  <a:lnTo>
                    <a:pt x="1727504" y="1010471"/>
                  </a:lnTo>
                  <a:lnTo>
                    <a:pt x="1718830" y="1055959"/>
                  </a:lnTo>
                  <a:lnTo>
                    <a:pt x="1707827" y="1100576"/>
                  </a:lnTo>
                  <a:lnTo>
                    <a:pt x="1694559" y="1144255"/>
                  </a:lnTo>
                  <a:lnTo>
                    <a:pt x="1679095" y="1186930"/>
                  </a:lnTo>
                  <a:lnTo>
                    <a:pt x="1661500" y="1228535"/>
                  </a:lnTo>
                  <a:lnTo>
                    <a:pt x="1641839" y="1269003"/>
                  </a:lnTo>
                  <a:lnTo>
                    <a:pt x="1620181" y="1308269"/>
                  </a:lnTo>
                  <a:lnTo>
                    <a:pt x="1596590" y="1346265"/>
                  </a:lnTo>
                  <a:lnTo>
                    <a:pt x="1571134" y="1382926"/>
                  </a:lnTo>
                  <a:lnTo>
                    <a:pt x="1543878" y="1418185"/>
                  </a:lnTo>
                  <a:lnTo>
                    <a:pt x="1514889" y="1451976"/>
                  </a:lnTo>
                  <a:lnTo>
                    <a:pt x="1484233" y="1484233"/>
                  </a:lnTo>
                  <a:lnTo>
                    <a:pt x="1451976" y="1514889"/>
                  </a:lnTo>
                  <a:lnTo>
                    <a:pt x="1418185" y="1543878"/>
                  </a:lnTo>
                  <a:lnTo>
                    <a:pt x="1382926" y="1571134"/>
                  </a:lnTo>
                  <a:lnTo>
                    <a:pt x="1346265" y="1596590"/>
                  </a:lnTo>
                  <a:lnTo>
                    <a:pt x="1308269" y="1620181"/>
                  </a:lnTo>
                  <a:lnTo>
                    <a:pt x="1269003" y="1641839"/>
                  </a:lnTo>
                  <a:lnTo>
                    <a:pt x="1228535" y="1661500"/>
                  </a:lnTo>
                  <a:lnTo>
                    <a:pt x="1186930" y="1679095"/>
                  </a:lnTo>
                  <a:lnTo>
                    <a:pt x="1144255" y="1694559"/>
                  </a:lnTo>
                  <a:lnTo>
                    <a:pt x="1100576" y="1707827"/>
                  </a:lnTo>
                  <a:lnTo>
                    <a:pt x="1055959" y="1718830"/>
                  </a:lnTo>
                  <a:lnTo>
                    <a:pt x="1010471" y="1727504"/>
                  </a:lnTo>
                  <a:lnTo>
                    <a:pt x="964178" y="1733782"/>
                  </a:lnTo>
                  <a:lnTo>
                    <a:pt x="917146" y="1737597"/>
                  </a:lnTo>
                  <a:lnTo>
                    <a:pt x="869441" y="1738884"/>
                  </a:lnTo>
                  <a:lnTo>
                    <a:pt x="821737" y="1737597"/>
                  </a:lnTo>
                  <a:lnTo>
                    <a:pt x="774705" y="1733782"/>
                  </a:lnTo>
                  <a:lnTo>
                    <a:pt x="728412" y="1727504"/>
                  </a:lnTo>
                  <a:lnTo>
                    <a:pt x="682924" y="1718830"/>
                  </a:lnTo>
                  <a:lnTo>
                    <a:pt x="638307" y="1707827"/>
                  </a:lnTo>
                  <a:lnTo>
                    <a:pt x="594628" y="1694559"/>
                  </a:lnTo>
                  <a:lnTo>
                    <a:pt x="551953" y="1679095"/>
                  </a:lnTo>
                  <a:lnTo>
                    <a:pt x="510348" y="1661500"/>
                  </a:lnTo>
                  <a:lnTo>
                    <a:pt x="469880" y="1641839"/>
                  </a:lnTo>
                  <a:lnTo>
                    <a:pt x="430614" y="1620181"/>
                  </a:lnTo>
                  <a:lnTo>
                    <a:pt x="392618" y="1596590"/>
                  </a:lnTo>
                  <a:lnTo>
                    <a:pt x="355957" y="1571134"/>
                  </a:lnTo>
                  <a:lnTo>
                    <a:pt x="320698" y="1543878"/>
                  </a:lnTo>
                  <a:lnTo>
                    <a:pt x="286907" y="1514889"/>
                  </a:lnTo>
                  <a:lnTo>
                    <a:pt x="254650" y="1484233"/>
                  </a:lnTo>
                  <a:lnTo>
                    <a:pt x="223994" y="1451976"/>
                  </a:lnTo>
                  <a:lnTo>
                    <a:pt x="195005" y="1418185"/>
                  </a:lnTo>
                  <a:lnTo>
                    <a:pt x="167749" y="1382926"/>
                  </a:lnTo>
                  <a:lnTo>
                    <a:pt x="142293" y="1346265"/>
                  </a:lnTo>
                  <a:lnTo>
                    <a:pt x="118702" y="1308269"/>
                  </a:lnTo>
                  <a:lnTo>
                    <a:pt x="97044" y="1269003"/>
                  </a:lnTo>
                  <a:lnTo>
                    <a:pt x="77383" y="1228535"/>
                  </a:lnTo>
                  <a:lnTo>
                    <a:pt x="59788" y="1186930"/>
                  </a:lnTo>
                  <a:lnTo>
                    <a:pt x="44324" y="1144255"/>
                  </a:lnTo>
                  <a:lnTo>
                    <a:pt x="31056" y="1100576"/>
                  </a:lnTo>
                  <a:lnTo>
                    <a:pt x="20053" y="1055959"/>
                  </a:lnTo>
                  <a:lnTo>
                    <a:pt x="11379" y="1010471"/>
                  </a:lnTo>
                  <a:lnTo>
                    <a:pt x="5101" y="964178"/>
                  </a:lnTo>
                  <a:lnTo>
                    <a:pt x="1286" y="917146"/>
                  </a:lnTo>
                  <a:lnTo>
                    <a:pt x="0" y="869442"/>
                  </a:lnTo>
                  <a:close/>
                </a:path>
              </a:pathLst>
            </a:custGeom>
            <a:ln w="38100">
              <a:solidFill>
                <a:srgbClr val="5236AB"/>
              </a:solidFill>
            </a:ln>
          </p:spPr>
          <p:txBody>
            <a:bodyPr wrap="square" lIns="0" tIns="0" rIns="0" bIns="0" rtlCol="0"/>
            <a:lstStyle/>
            <a:p>
              <a:pPr defTabSz="1828343">
                <a:buClrTx/>
              </a:pPr>
              <a:endParaRPr sz="3599" kern="1200">
                <a:solidFill>
                  <a:prstClr val="black"/>
                </a:solidFill>
                <a:latin typeface="Calibri"/>
                <a:ea typeface="+mn-ea"/>
                <a:cs typeface="+mn-cs"/>
              </a:endParaRPr>
            </a:p>
          </p:txBody>
        </p:sp>
      </p:grpSp>
      <p:sp>
        <p:nvSpPr>
          <p:cNvPr id="12" name="object 12"/>
          <p:cNvSpPr txBox="1"/>
          <p:nvPr/>
        </p:nvSpPr>
        <p:spPr>
          <a:xfrm>
            <a:off x="3227244" y="6118610"/>
            <a:ext cx="2673923" cy="2084586"/>
          </a:xfrm>
          <a:prstGeom prst="rect">
            <a:avLst/>
          </a:prstGeom>
        </p:spPr>
        <p:txBody>
          <a:bodyPr vert="horz" wrap="square" lIns="0" tIns="88877" rIns="0" bIns="0" rtlCol="0">
            <a:spAutoFit/>
          </a:bodyPr>
          <a:lstStyle/>
          <a:p>
            <a:pPr algn="ctr" defTabSz="1828343">
              <a:spcBef>
                <a:spcPts val="700"/>
              </a:spcBef>
              <a:buClrTx/>
            </a:pPr>
            <a:r>
              <a:rPr sz="7998" b="1" kern="1200" spc="-10" dirty="0">
                <a:solidFill>
                  <a:srgbClr val="FFFFFF"/>
                </a:solidFill>
                <a:ea typeface="+mn-ea"/>
              </a:rPr>
              <a:t>75+%</a:t>
            </a:r>
            <a:endParaRPr sz="7998" kern="1200">
              <a:solidFill>
                <a:prstClr val="black"/>
              </a:solidFill>
              <a:ea typeface="+mn-ea"/>
            </a:endParaRPr>
          </a:p>
          <a:p>
            <a:pPr marL="319960" marR="309803" algn="ctr" defTabSz="1828343">
              <a:spcBef>
                <a:spcPts val="150"/>
              </a:spcBef>
              <a:buClrTx/>
            </a:pPr>
            <a:r>
              <a:rPr sz="2399" kern="1200" spc="-10" dirty="0">
                <a:solidFill>
                  <a:srgbClr val="FFFFFF"/>
                </a:solidFill>
                <a:ea typeface="+mn-ea"/>
              </a:rPr>
              <a:t>Employees</a:t>
            </a:r>
            <a:r>
              <a:rPr sz="2399" kern="1200" spc="-160" dirty="0">
                <a:solidFill>
                  <a:srgbClr val="FFFFFF"/>
                </a:solidFill>
                <a:ea typeface="+mn-ea"/>
              </a:rPr>
              <a:t> </a:t>
            </a:r>
            <a:r>
              <a:rPr sz="2399" kern="1200" spc="-10" dirty="0">
                <a:solidFill>
                  <a:srgbClr val="FFFFFF"/>
                </a:solidFill>
                <a:ea typeface="+mn-ea"/>
              </a:rPr>
              <a:t>are </a:t>
            </a:r>
            <a:r>
              <a:rPr sz="2399" kern="1200" spc="-630" dirty="0">
                <a:solidFill>
                  <a:srgbClr val="FFFFFF"/>
                </a:solidFill>
                <a:ea typeface="+mn-ea"/>
              </a:rPr>
              <a:t> </a:t>
            </a:r>
            <a:r>
              <a:rPr sz="2399" kern="1200" spc="-10" dirty="0">
                <a:solidFill>
                  <a:srgbClr val="FFFFFF"/>
                </a:solidFill>
                <a:ea typeface="+mn-ea"/>
              </a:rPr>
              <a:t>shareholders</a:t>
            </a:r>
            <a:endParaRPr sz="2399" kern="1200">
              <a:solidFill>
                <a:prstClr val="black"/>
              </a:solidFill>
              <a:ea typeface="+mn-ea"/>
            </a:endParaRPr>
          </a:p>
        </p:txBody>
      </p:sp>
      <p:sp>
        <p:nvSpPr>
          <p:cNvPr id="13" name="object 13"/>
          <p:cNvSpPr txBox="1"/>
          <p:nvPr/>
        </p:nvSpPr>
        <p:spPr>
          <a:xfrm>
            <a:off x="3692197" y="9429486"/>
            <a:ext cx="1741984" cy="1255146"/>
          </a:xfrm>
          <a:prstGeom prst="rect">
            <a:avLst/>
          </a:prstGeom>
        </p:spPr>
        <p:txBody>
          <a:bodyPr vert="horz" wrap="square" lIns="0" tIns="24124" rIns="0" bIns="0" rtlCol="0">
            <a:spAutoFit/>
          </a:bodyPr>
          <a:lstStyle/>
          <a:p>
            <a:pPr marL="25394" defTabSz="1828343">
              <a:spcBef>
                <a:spcPts val="190"/>
              </a:spcBef>
              <a:buClrTx/>
            </a:pPr>
            <a:r>
              <a:rPr sz="7998" b="1" kern="1200" spc="-20" dirty="0">
                <a:solidFill>
                  <a:srgbClr val="5236AB"/>
                </a:solidFill>
                <a:ea typeface="+mn-ea"/>
              </a:rPr>
              <a:t>#31</a:t>
            </a:r>
            <a:endParaRPr sz="7998" kern="1200">
              <a:solidFill>
                <a:prstClr val="black"/>
              </a:solidFill>
              <a:ea typeface="+mn-ea"/>
            </a:endParaRPr>
          </a:p>
        </p:txBody>
      </p:sp>
      <p:sp>
        <p:nvSpPr>
          <p:cNvPr id="14" name="object 14"/>
          <p:cNvSpPr txBox="1"/>
          <p:nvPr/>
        </p:nvSpPr>
        <p:spPr>
          <a:xfrm>
            <a:off x="2442843" y="10667262"/>
            <a:ext cx="4244504" cy="764048"/>
          </a:xfrm>
          <a:prstGeom prst="rect">
            <a:avLst/>
          </a:prstGeom>
        </p:spPr>
        <p:txBody>
          <a:bodyPr vert="horz" wrap="square" lIns="0" tIns="25393" rIns="0" bIns="0" rtlCol="0">
            <a:spAutoFit/>
          </a:bodyPr>
          <a:lstStyle/>
          <a:p>
            <a:pPr algn="ctr" defTabSz="1828343">
              <a:spcBef>
                <a:spcPts val="200"/>
              </a:spcBef>
              <a:buClrTx/>
            </a:pPr>
            <a:r>
              <a:rPr sz="2399" kern="1200" spc="-90" dirty="0">
                <a:solidFill>
                  <a:prstClr val="black"/>
                </a:solidFill>
                <a:ea typeface="+mn-ea"/>
              </a:rPr>
              <a:t>Top</a:t>
            </a:r>
            <a:r>
              <a:rPr sz="2399" kern="1200" spc="-70" dirty="0">
                <a:solidFill>
                  <a:prstClr val="black"/>
                </a:solidFill>
                <a:ea typeface="+mn-ea"/>
              </a:rPr>
              <a:t> </a:t>
            </a:r>
            <a:r>
              <a:rPr sz="2399" kern="1200" spc="-10" dirty="0">
                <a:solidFill>
                  <a:prstClr val="black"/>
                </a:solidFill>
                <a:ea typeface="+mn-ea"/>
              </a:rPr>
              <a:t>100</a:t>
            </a:r>
            <a:r>
              <a:rPr sz="2399" kern="1200" spc="-60" dirty="0">
                <a:solidFill>
                  <a:prstClr val="black"/>
                </a:solidFill>
                <a:ea typeface="+mn-ea"/>
              </a:rPr>
              <a:t> </a:t>
            </a:r>
            <a:r>
              <a:rPr sz="2399" kern="1200" spc="-10" dirty="0">
                <a:solidFill>
                  <a:prstClr val="black"/>
                </a:solidFill>
                <a:ea typeface="+mn-ea"/>
              </a:rPr>
              <a:t>Fed</a:t>
            </a:r>
            <a:r>
              <a:rPr sz="2399" kern="1200" spc="-50" dirty="0">
                <a:solidFill>
                  <a:prstClr val="black"/>
                </a:solidFill>
                <a:ea typeface="+mn-ea"/>
              </a:rPr>
              <a:t> </a:t>
            </a:r>
            <a:r>
              <a:rPr sz="2399" kern="1200" dirty="0">
                <a:solidFill>
                  <a:prstClr val="black"/>
                </a:solidFill>
                <a:ea typeface="+mn-ea"/>
              </a:rPr>
              <a:t>Contractors</a:t>
            </a:r>
            <a:endParaRPr sz="2399" kern="1200">
              <a:solidFill>
                <a:prstClr val="black"/>
              </a:solidFill>
              <a:ea typeface="+mn-ea"/>
            </a:endParaRPr>
          </a:p>
          <a:p>
            <a:pPr algn="ctr" defTabSz="1828343">
              <a:buClrTx/>
            </a:pPr>
            <a:r>
              <a:rPr sz="2399" i="1" kern="1200" spc="-10" dirty="0">
                <a:solidFill>
                  <a:prstClr val="black"/>
                </a:solidFill>
                <a:ea typeface="+mn-ea"/>
              </a:rPr>
              <a:t>Washington</a:t>
            </a:r>
            <a:r>
              <a:rPr sz="2399" i="1" kern="1200" spc="-100" dirty="0">
                <a:solidFill>
                  <a:prstClr val="black"/>
                </a:solidFill>
                <a:ea typeface="+mn-ea"/>
              </a:rPr>
              <a:t> </a:t>
            </a:r>
            <a:r>
              <a:rPr sz="2399" i="1" kern="1200" spc="-30" dirty="0">
                <a:solidFill>
                  <a:prstClr val="black"/>
                </a:solidFill>
                <a:ea typeface="+mn-ea"/>
              </a:rPr>
              <a:t>Technology</a:t>
            </a:r>
            <a:r>
              <a:rPr sz="2399" i="1" kern="1200" spc="-60" dirty="0">
                <a:solidFill>
                  <a:prstClr val="black"/>
                </a:solidFill>
                <a:ea typeface="+mn-ea"/>
              </a:rPr>
              <a:t> </a:t>
            </a:r>
            <a:r>
              <a:rPr sz="2399" kern="1200" spc="-10" dirty="0">
                <a:solidFill>
                  <a:prstClr val="black"/>
                </a:solidFill>
                <a:ea typeface="+mn-ea"/>
              </a:rPr>
              <a:t>(2020)</a:t>
            </a:r>
            <a:endParaRPr sz="2399" kern="1200">
              <a:solidFill>
                <a:prstClr val="black"/>
              </a:solidFill>
              <a:ea typeface="+mn-ea"/>
            </a:endParaRPr>
          </a:p>
        </p:txBody>
      </p:sp>
      <p:sp>
        <p:nvSpPr>
          <p:cNvPr id="15" name="object 15"/>
          <p:cNvSpPr/>
          <p:nvPr/>
        </p:nvSpPr>
        <p:spPr>
          <a:xfrm>
            <a:off x="9327499" y="9768082"/>
            <a:ext cx="1667076" cy="269170"/>
          </a:xfrm>
          <a:custGeom>
            <a:avLst/>
            <a:gdLst/>
            <a:ahLst/>
            <a:cxnLst/>
            <a:rect l="l" t="t" r="r" b="b"/>
            <a:pathLst>
              <a:path w="833754" h="134620">
                <a:moveTo>
                  <a:pt x="0" y="134111"/>
                </a:moveTo>
                <a:lnTo>
                  <a:pt x="833627" y="134111"/>
                </a:lnTo>
                <a:lnTo>
                  <a:pt x="833627" y="0"/>
                </a:lnTo>
                <a:lnTo>
                  <a:pt x="0" y="0"/>
                </a:lnTo>
                <a:lnTo>
                  <a:pt x="0" y="134111"/>
                </a:lnTo>
                <a:close/>
              </a:path>
            </a:pathLst>
          </a:custGeom>
          <a:solidFill>
            <a:srgbClr val="FFCDD2"/>
          </a:solidFill>
        </p:spPr>
        <p:txBody>
          <a:bodyPr wrap="square" lIns="0" tIns="0" rIns="0" bIns="0" rtlCol="0"/>
          <a:lstStyle/>
          <a:p>
            <a:pPr defTabSz="1828343">
              <a:buClrTx/>
            </a:pPr>
            <a:endParaRPr sz="3599" kern="1200">
              <a:solidFill>
                <a:prstClr val="black"/>
              </a:solidFill>
              <a:latin typeface="Calibri"/>
              <a:ea typeface="+mn-ea"/>
              <a:cs typeface="+mn-cs"/>
            </a:endParaRPr>
          </a:p>
        </p:txBody>
      </p:sp>
      <p:sp>
        <p:nvSpPr>
          <p:cNvPr id="16" name="object 16"/>
          <p:cNvSpPr/>
          <p:nvPr/>
        </p:nvSpPr>
        <p:spPr>
          <a:xfrm>
            <a:off x="13112127" y="9768082"/>
            <a:ext cx="1667076" cy="269170"/>
          </a:xfrm>
          <a:custGeom>
            <a:avLst/>
            <a:gdLst/>
            <a:ahLst/>
            <a:cxnLst/>
            <a:rect l="l" t="t" r="r" b="b"/>
            <a:pathLst>
              <a:path w="833754" h="134620">
                <a:moveTo>
                  <a:pt x="0" y="134111"/>
                </a:moveTo>
                <a:lnTo>
                  <a:pt x="833627" y="134111"/>
                </a:lnTo>
                <a:lnTo>
                  <a:pt x="833627" y="0"/>
                </a:lnTo>
                <a:lnTo>
                  <a:pt x="0" y="0"/>
                </a:lnTo>
                <a:lnTo>
                  <a:pt x="0" y="134111"/>
                </a:lnTo>
                <a:close/>
              </a:path>
            </a:pathLst>
          </a:custGeom>
          <a:solidFill>
            <a:srgbClr val="FFCDD2"/>
          </a:solidFill>
        </p:spPr>
        <p:txBody>
          <a:bodyPr wrap="square" lIns="0" tIns="0" rIns="0" bIns="0" rtlCol="0"/>
          <a:lstStyle/>
          <a:p>
            <a:pPr defTabSz="1828343">
              <a:buClrTx/>
            </a:pPr>
            <a:endParaRPr sz="3599" kern="1200">
              <a:solidFill>
                <a:prstClr val="black"/>
              </a:solidFill>
              <a:latin typeface="Calibri"/>
              <a:ea typeface="+mn-ea"/>
              <a:cs typeface="+mn-cs"/>
            </a:endParaRPr>
          </a:p>
        </p:txBody>
      </p:sp>
      <p:sp>
        <p:nvSpPr>
          <p:cNvPr id="17" name="object 17"/>
          <p:cNvSpPr txBox="1"/>
          <p:nvPr/>
        </p:nvSpPr>
        <p:spPr>
          <a:xfrm>
            <a:off x="11717269" y="3269474"/>
            <a:ext cx="2334922" cy="1715383"/>
          </a:xfrm>
          <a:prstGeom prst="rect">
            <a:avLst/>
          </a:prstGeom>
        </p:spPr>
        <p:txBody>
          <a:bodyPr vert="horz" wrap="square" lIns="0" tIns="88877" rIns="0" bIns="0" rtlCol="0">
            <a:spAutoFit/>
          </a:bodyPr>
          <a:lstStyle/>
          <a:p>
            <a:pPr marL="25394" defTabSz="1828343">
              <a:spcBef>
                <a:spcPts val="700"/>
              </a:spcBef>
              <a:buClrTx/>
            </a:pPr>
            <a:r>
              <a:rPr sz="7998" b="1" kern="1200" spc="-20" dirty="0">
                <a:solidFill>
                  <a:srgbClr val="E21837"/>
                </a:solidFill>
                <a:ea typeface="+mn-ea"/>
              </a:rPr>
              <a:t>100+</a:t>
            </a:r>
            <a:endParaRPr sz="7998" kern="1200">
              <a:solidFill>
                <a:prstClr val="black"/>
              </a:solidFill>
              <a:ea typeface="+mn-ea"/>
            </a:endParaRPr>
          </a:p>
          <a:p>
            <a:pPr marL="173947" defTabSz="1828343">
              <a:spcBef>
                <a:spcPts val="150"/>
              </a:spcBef>
              <a:buClrTx/>
            </a:pPr>
            <a:r>
              <a:rPr sz="2399" kern="1200" spc="-10" dirty="0">
                <a:solidFill>
                  <a:prstClr val="black"/>
                </a:solidFill>
                <a:ea typeface="+mn-ea"/>
              </a:rPr>
              <a:t>Federal</a:t>
            </a:r>
            <a:r>
              <a:rPr sz="2399" kern="1200" spc="-130" dirty="0">
                <a:solidFill>
                  <a:prstClr val="black"/>
                </a:solidFill>
                <a:ea typeface="+mn-ea"/>
              </a:rPr>
              <a:t> </a:t>
            </a:r>
            <a:r>
              <a:rPr sz="2399" kern="1200" spc="-10" dirty="0">
                <a:solidFill>
                  <a:prstClr val="black"/>
                </a:solidFill>
                <a:ea typeface="+mn-ea"/>
              </a:rPr>
              <a:t>clients</a:t>
            </a:r>
            <a:endParaRPr sz="2399" kern="1200">
              <a:solidFill>
                <a:prstClr val="black"/>
              </a:solidFill>
              <a:ea typeface="+mn-ea"/>
            </a:endParaRPr>
          </a:p>
        </p:txBody>
      </p:sp>
      <p:sp>
        <p:nvSpPr>
          <p:cNvPr id="18" name="object 18"/>
          <p:cNvSpPr/>
          <p:nvPr/>
        </p:nvSpPr>
        <p:spPr>
          <a:xfrm>
            <a:off x="10314793" y="5471519"/>
            <a:ext cx="3477622" cy="3477622"/>
          </a:xfrm>
          <a:custGeom>
            <a:avLst/>
            <a:gdLst/>
            <a:ahLst/>
            <a:cxnLst/>
            <a:rect l="l" t="t" r="r" b="b"/>
            <a:pathLst>
              <a:path w="1739265" h="1739264">
                <a:moveTo>
                  <a:pt x="869442" y="0"/>
                </a:moveTo>
                <a:lnTo>
                  <a:pt x="821737" y="1286"/>
                </a:lnTo>
                <a:lnTo>
                  <a:pt x="774705" y="5101"/>
                </a:lnTo>
                <a:lnTo>
                  <a:pt x="728412" y="11379"/>
                </a:lnTo>
                <a:lnTo>
                  <a:pt x="682924" y="20053"/>
                </a:lnTo>
                <a:lnTo>
                  <a:pt x="638307" y="31056"/>
                </a:lnTo>
                <a:lnTo>
                  <a:pt x="594628" y="44324"/>
                </a:lnTo>
                <a:lnTo>
                  <a:pt x="551953" y="59788"/>
                </a:lnTo>
                <a:lnTo>
                  <a:pt x="510348" y="77383"/>
                </a:lnTo>
                <a:lnTo>
                  <a:pt x="469880" y="97044"/>
                </a:lnTo>
                <a:lnTo>
                  <a:pt x="430614" y="118702"/>
                </a:lnTo>
                <a:lnTo>
                  <a:pt x="392618" y="142293"/>
                </a:lnTo>
                <a:lnTo>
                  <a:pt x="355957" y="167749"/>
                </a:lnTo>
                <a:lnTo>
                  <a:pt x="320698" y="195005"/>
                </a:lnTo>
                <a:lnTo>
                  <a:pt x="286907" y="223994"/>
                </a:lnTo>
                <a:lnTo>
                  <a:pt x="254650" y="254650"/>
                </a:lnTo>
                <a:lnTo>
                  <a:pt x="223994" y="286907"/>
                </a:lnTo>
                <a:lnTo>
                  <a:pt x="195005" y="320698"/>
                </a:lnTo>
                <a:lnTo>
                  <a:pt x="167749" y="355957"/>
                </a:lnTo>
                <a:lnTo>
                  <a:pt x="142293" y="392618"/>
                </a:lnTo>
                <a:lnTo>
                  <a:pt x="118702" y="430614"/>
                </a:lnTo>
                <a:lnTo>
                  <a:pt x="97044" y="469880"/>
                </a:lnTo>
                <a:lnTo>
                  <a:pt x="77383" y="510348"/>
                </a:lnTo>
                <a:lnTo>
                  <a:pt x="59788" y="551953"/>
                </a:lnTo>
                <a:lnTo>
                  <a:pt x="44324" y="594628"/>
                </a:lnTo>
                <a:lnTo>
                  <a:pt x="31056" y="638307"/>
                </a:lnTo>
                <a:lnTo>
                  <a:pt x="20053" y="682924"/>
                </a:lnTo>
                <a:lnTo>
                  <a:pt x="11379" y="728412"/>
                </a:lnTo>
                <a:lnTo>
                  <a:pt x="5101" y="774705"/>
                </a:lnTo>
                <a:lnTo>
                  <a:pt x="1286" y="821737"/>
                </a:lnTo>
                <a:lnTo>
                  <a:pt x="0" y="869442"/>
                </a:lnTo>
                <a:lnTo>
                  <a:pt x="1286" y="917146"/>
                </a:lnTo>
                <a:lnTo>
                  <a:pt x="5101" y="964178"/>
                </a:lnTo>
                <a:lnTo>
                  <a:pt x="11379" y="1010471"/>
                </a:lnTo>
                <a:lnTo>
                  <a:pt x="20053" y="1055959"/>
                </a:lnTo>
                <a:lnTo>
                  <a:pt x="31056" y="1100576"/>
                </a:lnTo>
                <a:lnTo>
                  <a:pt x="44324" y="1144255"/>
                </a:lnTo>
                <a:lnTo>
                  <a:pt x="59788" y="1186930"/>
                </a:lnTo>
                <a:lnTo>
                  <a:pt x="77383" y="1228535"/>
                </a:lnTo>
                <a:lnTo>
                  <a:pt x="97044" y="1269003"/>
                </a:lnTo>
                <a:lnTo>
                  <a:pt x="118702" y="1308269"/>
                </a:lnTo>
                <a:lnTo>
                  <a:pt x="142293" y="1346265"/>
                </a:lnTo>
                <a:lnTo>
                  <a:pt x="167749" y="1382926"/>
                </a:lnTo>
                <a:lnTo>
                  <a:pt x="195005" y="1418185"/>
                </a:lnTo>
                <a:lnTo>
                  <a:pt x="223994" y="1451976"/>
                </a:lnTo>
                <a:lnTo>
                  <a:pt x="254650" y="1484233"/>
                </a:lnTo>
                <a:lnTo>
                  <a:pt x="286907" y="1514889"/>
                </a:lnTo>
                <a:lnTo>
                  <a:pt x="320698" y="1543878"/>
                </a:lnTo>
                <a:lnTo>
                  <a:pt x="355957" y="1571134"/>
                </a:lnTo>
                <a:lnTo>
                  <a:pt x="392618" y="1596590"/>
                </a:lnTo>
                <a:lnTo>
                  <a:pt x="430614" y="1620181"/>
                </a:lnTo>
                <a:lnTo>
                  <a:pt x="469880" y="1641839"/>
                </a:lnTo>
                <a:lnTo>
                  <a:pt x="510348" y="1661500"/>
                </a:lnTo>
                <a:lnTo>
                  <a:pt x="551953" y="1679095"/>
                </a:lnTo>
                <a:lnTo>
                  <a:pt x="594628" y="1694559"/>
                </a:lnTo>
                <a:lnTo>
                  <a:pt x="638307" y="1707827"/>
                </a:lnTo>
                <a:lnTo>
                  <a:pt x="682924" y="1718830"/>
                </a:lnTo>
                <a:lnTo>
                  <a:pt x="728412" y="1727504"/>
                </a:lnTo>
                <a:lnTo>
                  <a:pt x="774705" y="1733782"/>
                </a:lnTo>
                <a:lnTo>
                  <a:pt x="821737" y="1737597"/>
                </a:lnTo>
                <a:lnTo>
                  <a:pt x="869442" y="1738884"/>
                </a:lnTo>
                <a:lnTo>
                  <a:pt x="917146" y="1737597"/>
                </a:lnTo>
                <a:lnTo>
                  <a:pt x="964178" y="1733782"/>
                </a:lnTo>
                <a:lnTo>
                  <a:pt x="1010471" y="1727504"/>
                </a:lnTo>
                <a:lnTo>
                  <a:pt x="1055959" y="1718830"/>
                </a:lnTo>
                <a:lnTo>
                  <a:pt x="1100576" y="1707827"/>
                </a:lnTo>
                <a:lnTo>
                  <a:pt x="1144255" y="1694559"/>
                </a:lnTo>
                <a:lnTo>
                  <a:pt x="1186930" y="1679095"/>
                </a:lnTo>
                <a:lnTo>
                  <a:pt x="1228535" y="1661500"/>
                </a:lnTo>
                <a:lnTo>
                  <a:pt x="1269003" y="1641839"/>
                </a:lnTo>
                <a:lnTo>
                  <a:pt x="1308269" y="1620181"/>
                </a:lnTo>
                <a:lnTo>
                  <a:pt x="1346265" y="1596590"/>
                </a:lnTo>
                <a:lnTo>
                  <a:pt x="1382926" y="1571134"/>
                </a:lnTo>
                <a:lnTo>
                  <a:pt x="1418185" y="1543878"/>
                </a:lnTo>
                <a:lnTo>
                  <a:pt x="1451976" y="1514889"/>
                </a:lnTo>
                <a:lnTo>
                  <a:pt x="1484233" y="1484233"/>
                </a:lnTo>
                <a:lnTo>
                  <a:pt x="1514889" y="1451976"/>
                </a:lnTo>
                <a:lnTo>
                  <a:pt x="1543878" y="1418185"/>
                </a:lnTo>
                <a:lnTo>
                  <a:pt x="1571134" y="1382926"/>
                </a:lnTo>
                <a:lnTo>
                  <a:pt x="1596590" y="1346265"/>
                </a:lnTo>
                <a:lnTo>
                  <a:pt x="1620181" y="1308269"/>
                </a:lnTo>
                <a:lnTo>
                  <a:pt x="1641839" y="1269003"/>
                </a:lnTo>
                <a:lnTo>
                  <a:pt x="1661500" y="1228535"/>
                </a:lnTo>
                <a:lnTo>
                  <a:pt x="1679095" y="1186930"/>
                </a:lnTo>
                <a:lnTo>
                  <a:pt x="1694559" y="1144255"/>
                </a:lnTo>
                <a:lnTo>
                  <a:pt x="1707827" y="1100576"/>
                </a:lnTo>
                <a:lnTo>
                  <a:pt x="1718830" y="1055959"/>
                </a:lnTo>
                <a:lnTo>
                  <a:pt x="1727504" y="1010471"/>
                </a:lnTo>
                <a:lnTo>
                  <a:pt x="1733782" y="964178"/>
                </a:lnTo>
                <a:lnTo>
                  <a:pt x="1737597" y="917146"/>
                </a:lnTo>
                <a:lnTo>
                  <a:pt x="1738884" y="869442"/>
                </a:lnTo>
                <a:lnTo>
                  <a:pt x="1737597" y="821737"/>
                </a:lnTo>
                <a:lnTo>
                  <a:pt x="1733782" y="774705"/>
                </a:lnTo>
                <a:lnTo>
                  <a:pt x="1727504" y="728412"/>
                </a:lnTo>
                <a:lnTo>
                  <a:pt x="1718830" y="682924"/>
                </a:lnTo>
                <a:lnTo>
                  <a:pt x="1707827" y="638307"/>
                </a:lnTo>
                <a:lnTo>
                  <a:pt x="1694559" y="594628"/>
                </a:lnTo>
                <a:lnTo>
                  <a:pt x="1679095" y="551953"/>
                </a:lnTo>
                <a:lnTo>
                  <a:pt x="1661500" y="510348"/>
                </a:lnTo>
                <a:lnTo>
                  <a:pt x="1641839" y="469880"/>
                </a:lnTo>
                <a:lnTo>
                  <a:pt x="1620181" y="430614"/>
                </a:lnTo>
                <a:lnTo>
                  <a:pt x="1596590" y="392618"/>
                </a:lnTo>
                <a:lnTo>
                  <a:pt x="1571134" y="355957"/>
                </a:lnTo>
                <a:lnTo>
                  <a:pt x="1543878" y="320698"/>
                </a:lnTo>
                <a:lnTo>
                  <a:pt x="1514889" y="286907"/>
                </a:lnTo>
                <a:lnTo>
                  <a:pt x="1484233" y="254650"/>
                </a:lnTo>
                <a:lnTo>
                  <a:pt x="1451976" y="223994"/>
                </a:lnTo>
                <a:lnTo>
                  <a:pt x="1418185" y="195005"/>
                </a:lnTo>
                <a:lnTo>
                  <a:pt x="1382926" y="167749"/>
                </a:lnTo>
                <a:lnTo>
                  <a:pt x="1346265" y="142293"/>
                </a:lnTo>
                <a:lnTo>
                  <a:pt x="1308269" y="118702"/>
                </a:lnTo>
                <a:lnTo>
                  <a:pt x="1269003" y="97044"/>
                </a:lnTo>
                <a:lnTo>
                  <a:pt x="1228535" y="77383"/>
                </a:lnTo>
                <a:lnTo>
                  <a:pt x="1186930" y="59788"/>
                </a:lnTo>
                <a:lnTo>
                  <a:pt x="1144255" y="44324"/>
                </a:lnTo>
                <a:lnTo>
                  <a:pt x="1100576" y="31056"/>
                </a:lnTo>
                <a:lnTo>
                  <a:pt x="1055959" y="20053"/>
                </a:lnTo>
                <a:lnTo>
                  <a:pt x="1010471" y="11379"/>
                </a:lnTo>
                <a:lnTo>
                  <a:pt x="964178" y="5101"/>
                </a:lnTo>
                <a:lnTo>
                  <a:pt x="917146" y="1286"/>
                </a:lnTo>
                <a:lnTo>
                  <a:pt x="869442" y="0"/>
                </a:lnTo>
                <a:close/>
              </a:path>
            </a:pathLst>
          </a:custGeom>
          <a:solidFill>
            <a:srgbClr val="E21837"/>
          </a:solidFill>
        </p:spPr>
        <p:txBody>
          <a:bodyPr wrap="square" lIns="0" tIns="0" rIns="0" bIns="0" rtlCol="0"/>
          <a:lstStyle/>
          <a:p>
            <a:pPr defTabSz="1828343">
              <a:buClrTx/>
            </a:pPr>
            <a:endParaRPr sz="3599" kern="1200">
              <a:solidFill>
                <a:prstClr val="black"/>
              </a:solidFill>
              <a:latin typeface="Calibri"/>
              <a:ea typeface="+mn-ea"/>
              <a:cs typeface="+mn-cs"/>
            </a:endParaRPr>
          </a:p>
        </p:txBody>
      </p:sp>
      <p:sp>
        <p:nvSpPr>
          <p:cNvPr id="19" name="object 19"/>
          <p:cNvSpPr txBox="1"/>
          <p:nvPr/>
        </p:nvSpPr>
        <p:spPr>
          <a:xfrm>
            <a:off x="10616718" y="6301441"/>
            <a:ext cx="2871992" cy="1715383"/>
          </a:xfrm>
          <a:prstGeom prst="rect">
            <a:avLst/>
          </a:prstGeom>
        </p:spPr>
        <p:txBody>
          <a:bodyPr vert="horz" wrap="square" lIns="0" tIns="88877" rIns="0" bIns="0" rtlCol="0">
            <a:spAutoFit/>
          </a:bodyPr>
          <a:lstStyle/>
          <a:p>
            <a:pPr marL="25394" defTabSz="1828343">
              <a:spcBef>
                <a:spcPts val="700"/>
              </a:spcBef>
              <a:buClrTx/>
            </a:pPr>
            <a:r>
              <a:rPr sz="7998" b="1" kern="1200" spc="-10" dirty="0">
                <a:solidFill>
                  <a:srgbClr val="FFFFFF"/>
                </a:solidFill>
                <a:ea typeface="+mn-ea"/>
              </a:rPr>
              <a:t>9.7/10</a:t>
            </a:r>
            <a:endParaRPr sz="7998" kern="1200">
              <a:solidFill>
                <a:prstClr val="black"/>
              </a:solidFill>
              <a:ea typeface="+mn-ea"/>
            </a:endParaRPr>
          </a:p>
          <a:p>
            <a:pPr marL="158710" defTabSz="1828343">
              <a:spcBef>
                <a:spcPts val="150"/>
              </a:spcBef>
              <a:buClrTx/>
            </a:pPr>
            <a:r>
              <a:rPr sz="2399" kern="1200" spc="-10" dirty="0">
                <a:solidFill>
                  <a:srgbClr val="FFFFFF"/>
                </a:solidFill>
                <a:ea typeface="+mn-ea"/>
              </a:rPr>
              <a:t>Client</a:t>
            </a:r>
            <a:r>
              <a:rPr sz="2399" kern="1200" spc="-90" dirty="0">
                <a:solidFill>
                  <a:srgbClr val="FFFFFF"/>
                </a:solidFill>
                <a:ea typeface="+mn-ea"/>
              </a:rPr>
              <a:t> </a:t>
            </a:r>
            <a:r>
              <a:rPr sz="2399" kern="1200" spc="-10" dirty="0">
                <a:solidFill>
                  <a:srgbClr val="FFFFFF"/>
                </a:solidFill>
                <a:ea typeface="+mn-ea"/>
              </a:rPr>
              <a:t>loyalty</a:t>
            </a:r>
            <a:r>
              <a:rPr sz="2399" kern="1200" spc="-50" dirty="0">
                <a:solidFill>
                  <a:srgbClr val="FFFFFF"/>
                </a:solidFill>
                <a:ea typeface="+mn-ea"/>
              </a:rPr>
              <a:t> </a:t>
            </a:r>
            <a:r>
              <a:rPr sz="2399" kern="1200" dirty="0">
                <a:solidFill>
                  <a:srgbClr val="FFFFFF"/>
                </a:solidFill>
                <a:ea typeface="+mn-ea"/>
              </a:rPr>
              <a:t>score</a:t>
            </a:r>
            <a:endParaRPr sz="2399" kern="1200">
              <a:solidFill>
                <a:prstClr val="black"/>
              </a:solidFill>
              <a:ea typeface="+mn-ea"/>
            </a:endParaRPr>
          </a:p>
        </p:txBody>
      </p:sp>
      <p:sp>
        <p:nvSpPr>
          <p:cNvPr id="20" name="object 20"/>
          <p:cNvSpPr txBox="1"/>
          <p:nvPr/>
        </p:nvSpPr>
        <p:spPr>
          <a:xfrm>
            <a:off x="11396550" y="9229640"/>
            <a:ext cx="1315377" cy="1255146"/>
          </a:xfrm>
          <a:prstGeom prst="rect">
            <a:avLst/>
          </a:prstGeom>
        </p:spPr>
        <p:txBody>
          <a:bodyPr vert="horz" wrap="square" lIns="0" tIns="24124" rIns="0" bIns="0" rtlCol="0">
            <a:spAutoFit/>
          </a:bodyPr>
          <a:lstStyle/>
          <a:p>
            <a:pPr marL="76181" defTabSz="1828343">
              <a:spcBef>
                <a:spcPts val="190"/>
              </a:spcBef>
              <a:buClrTx/>
            </a:pPr>
            <a:r>
              <a:rPr sz="11997" b="1" kern="1200" spc="-14" baseline="-16666" dirty="0">
                <a:solidFill>
                  <a:srgbClr val="E21837"/>
                </a:solidFill>
                <a:ea typeface="+mn-ea"/>
              </a:rPr>
              <a:t>1</a:t>
            </a:r>
            <a:r>
              <a:rPr sz="5299" b="1" kern="1200" spc="-10" dirty="0">
                <a:solidFill>
                  <a:srgbClr val="E21837"/>
                </a:solidFill>
                <a:ea typeface="+mn-ea"/>
              </a:rPr>
              <a:t>st</a:t>
            </a:r>
            <a:endParaRPr sz="5299" kern="1200">
              <a:solidFill>
                <a:prstClr val="black"/>
              </a:solidFill>
              <a:ea typeface="+mn-ea"/>
            </a:endParaRPr>
          </a:p>
        </p:txBody>
      </p:sp>
      <p:sp>
        <p:nvSpPr>
          <p:cNvPr id="21" name="object 21"/>
          <p:cNvSpPr txBox="1"/>
          <p:nvPr/>
        </p:nvSpPr>
        <p:spPr>
          <a:xfrm>
            <a:off x="9832319" y="10772645"/>
            <a:ext cx="4438764" cy="1133252"/>
          </a:xfrm>
          <a:prstGeom prst="rect">
            <a:avLst/>
          </a:prstGeom>
        </p:spPr>
        <p:txBody>
          <a:bodyPr vert="horz" wrap="square" lIns="0" tIns="25393" rIns="0" bIns="0" rtlCol="0">
            <a:spAutoFit/>
          </a:bodyPr>
          <a:lstStyle/>
          <a:p>
            <a:pPr marL="24124" marR="10157" algn="ctr" defTabSz="1828343">
              <a:spcBef>
                <a:spcPts val="200"/>
              </a:spcBef>
              <a:buClrTx/>
            </a:pPr>
            <a:r>
              <a:rPr sz="2399" kern="1200" spc="-10" dirty="0">
                <a:solidFill>
                  <a:prstClr val="black"/>
                </a:solidFill>
                <a:ea typeface="+mn-ea"/>
              </a:rPr>
              <a:t>Large provider </a:t>
            </a:r>
            <a:r>
              <a:rPr sz="2399" kern="1200" dirty="0">
                <a:solidFill>
                  <a:prstClr val="black"/>
                </a:solidFill>
                <a:ea typeface="+mn-ea"/>
              </a:rPr>
              <a:t>to </a:t>
            </a:r>
            <a:r>
              <a:rPr sz="2399" kern="1200" spc="-10" dirty="0">
                <a:solidFill>
                  <a:prstClr val="black"/>
                </a:solidFill>
                <a:ea typeface="+mn-ea"/>
              </a:rPr>
              <a:t>receive </a:t>
            </a:r>
            <a:r>
              <a:rPr sz="2399" kern="1200" dirty="0">
                <a:solidFill>
                  <a:prstClr val="black"/>
                </a:solidFill>
                <a:ea typeface="+mn-ea"/>
              </a:rPr>
              <a:t> </a:t>
            </a:r>
            <a:r>
              <a:rPr sz="2399" kern="1200" spc="-10" dirty="0">
                <a:solidFill>
                  <a:prstClr val="black"/>
                </a:solidFill>
                <a:ea typeface="+mn-ea"/>
              </a:rPr>
              <a:t>FedRAMP provisional authority </a:t>
            </a:r>
            <a:r>
              <a:rPr sz="2399" kern="1200" dirty="0">
                <a:solidFill>
                  <a:prstClr val="black"/>
                </a:solidFill>
                <a:ea typeface="+mn-ea"/>
              </a:rPr>
              <a:t> to</a:t>
            </a:r>
            <a:r>
              <a:rPr sz="2399" kern="1200" spc="-20" dirty="0">
                <a:solidFill>
                  <a:prstClr val="black"/>
                </a:solidFill>
                <a:ea typeface="+mn-ea"/>
              </a:rPr>
              <a:t> </a:t>
            </a:r>
            <a:r>
              <a:rPr sz="2399" kern="1200" spc="-10" dirty="0">
                <a:solidFill>
                  <a:prstClr val="black"/>
                </a:solidFill>
                <a:ea typeface="+mn-ea"/>
              </a:rPr>
              <a:t>operate</a:t>
            </a:r>
            <a:r>
              <a:rPr sz="2399" kern="1200" spc="-70" dirty="0">
                <a:solidFill>
                  <a:prstClr val="black"/>
                </a:solidFill>
                <a:ea typeface="+mn-ea"/>
              </a:rPr>
              <a:t> </a:t>
            </a:r>
            <a:r>
              <a:rPr sz="2399" kern="1200" spc="-10" dirty="0">
                <a:solidFill>
                  <a:prstClr val="black"/>
                </a:solidFill>
                <a:ea typeface="+mn-ea"/>
              </a:rPr>
              <a:t>federal</a:t>
            </a:r>
            <a:r>
              <a:rPr sz="2399" kern="1200" spc="-80" dirty="0">
                <a:solidFill>
                  <a:prstClr val="black"/>
                </a:solidFill>
                <a:ea typeface="+mn-ea"/>
              </a:rPr>
              <a:t> </a:t>
            </a:r>
            <a:r>
              <a:rPr sz="2399" kern="1200" dirty="0">
                <a:solidFill>
                  <a:prstClr val="black"/>
                </a:solidFill>
                <a:ea typeface="+mn-ea"/>
              </a:rPr>
              <a:t>cloud</a:t>
            </a:r>
            <a:r>
              <a:rPr sz="2399" kern="1200" spc="-50" dirty="0">
                <a:solidFill>
                  <a:prstClr val="black"/>
                </a:solidFill>
                <a:ea typeface="+mn-ea"/>
              </a:rPr>
              <a:t> </a:t>
            </a:r>
            <a:r>
              <a:rPr sz="2399" kern="1200" spc="-10" dirty="0">
                <a:solidFill>
                  <a:prstClr val="black"/>
                </a:solidFill>
                <a:ea typeface="+mn-ea"/>
              </a:rPr>
              <a:t>services</a:t>
            </a:r>
            <a:endParaRPr sz="2399" kern="1200">
              <a:solidFill>
                <a:prstClr val="black"/>
              </a:solidFill>
              <a:ea typeface="+mn-ea"/>
            </a:endParaRPr>
          </a:p>
        </p:txBody>
      </p:sp>
      <p:sp>
        <p:nvSpPr>
          <p:cNvPr id="22" name="object 22"/>
          <p:cNvSpPr/>
          <p:nvPr/>
        </p:nvSpPr>
        <p:spPr>
          <a:xfrm>
            <a:off x="16482340" y="9768082"/>
            <a:ext cx="1011926" cy="269170"/>
          </a:xfrm>
          <a:custGeom>
            <a:avLst/>
            <a:gdLst/>
            <a:ahLst/>
            <a:cxnLst/>
            <a:rect l="l" t="t" r="r" b="b"/>
            <a:pathLst>
              <a:path w="506095" h="134620">
                <a:moveTo>
                  <a:pt x="0" y="134111"/>
                </a:moveTo>
                <a:lnTo>
                  <a:pt x="505967" y="134111"/>
                </a:lnTo>
                <a:lnTo>
                  <a:pt x="505967" y="0"/>
                </a:lnTo>
                <a:lnTo>
                  <a:pt x="0" y="0"/>
                </a:lnTo>
                <a:lnTo>
                  <a:pt x="0" y="134111"/>
                </a:lnTo>
                <a:close/>
              </a:path>
            </a:pathLst>
          </a:custGeom>
          <a:solidFill>
            <a:srgbClr val="CA7BA2"/>
          </a:solidFill>
        </p:spPr>
        <p:txBody>
          <a:bodyPr wrap="square" lIns="0" tIns="0" rIns="0" bIns="0" rtlCol="0"/>
          <a:lstStyle/>
          <a:p>
            <a:pPr defTabSz="1828343">
              <a:buClrTx/>
            </a:pPr>
            <a:endParaRPr sz="3599" kern="1200">
              <a:solidFill>
                <a:prstClr val="black"/>
              </a:solidFill>
              <a:latin typeface="Calibri"/>
              <a:ea typeface="+mn-ea"/>
              <a:cs typeface="+mn-cs"/>
            </a:endParaRPr>
          </a:p>
        </p:txBody>
      </p:sp>
      <p:sp>
        <p:nvSpPr>
          <p:cNvPr id="23" name="object 23"/>
          <p:cNvSpPr/>
          <p:nvPr/>
        </p:nvSpPr>
        <p:spPr>
          <a:xfrm>
            <a:off x="21397482" y="9768082"/>
            <a:ext cx="1295063" cy="269170"/>
          </a:xfrm>
          <a:custGeom>
            <a:avLst/>
            <a:gdLst/>
            <a:ahLst/>
            <a:cxnLst/>
            <a:rect l="l" t="t" r="r" b="b"/>
            <a:pathLst>
              <a:path w="647700" h="134620">
                <a:moveTo>
                  <a:pt x="0" y="134111"/>
                </a:moveTo>
                <a:lnTo>
                  <a:pt x="647700" y="134111"/>
                </a:lnTo>
                <a:lnTo>
                  <a:pt x="647700" y="0"/>
                </a:lnTo>
                <a:lnTo>
                  <a:pt x="0" y="0"/>
                </a:lnTo>
                <a:lnTo>
                  <a:pt x="0" y="134111"/>
                </a:lnTo>
                <a:close/>
              </a:path>
            </a:pathLst>
          </a:custGeom>
          <a:solidFill>
            <a:srgbClr val="CA7BA2"/>
          </a:solidFill>
        </p:spPr>
        <p:txBody>
          <a:bodyPr wrap="square" lIns="0" tIns="0" rIns="0" bIns="0" rtlCol="0"/>
          <a:lstStyle/>
          <a:p>
            <a:pPr defTabSz="1828343">
              <a:buClrTx/>
            </a:pPr>
            <a:endParaRPr sz="3599" kern="1200">
              <a:solidFill>
                <a:prstClr val="black"/>
              </a:solidFill>
              <a:latin typeface="Calibri"/>
              <a:ea typeface="+mn-ea"/>
              <a:cs typeface="+mn-cs"/>
            </a:endParaRPr>
          </a:p>
        </p:txBody>
      </p:sp>
      <p:sp>
        <p:nvSpPr>
          <p:cNvPr id="24" name="object 24"/>
          <p:cNvSpPr txBox="1"/>
          <p:nvPr/>
        </p:nvSpPr>
        <p:spPr>
          <a:xfrm>
            <a:off x="18778410" y="3279058"/>
            <a:ext cx="3492860" cy="1689734"/>
          </a:xfrm>
          <a:prstGeom prst="rect">
            <a:avLst/>
          </a:prstGeom>
        </p:spPr>
        <p:txBody>
          <a:bodyPr vert="horz" wrap="square" lIns="0" tIns="93956" rIns="0" bIns="0" rtlCol="0">
            <a:spAutoFit/>
          </a:bodyPr>
          <a:lstStyle/>
          <a:p>
            <a:pPr algn="ctr" defTabSz="1828343">
              <a:spcBef>
                <a:spcPts val="740"/>
              </a:spcBef>
              <a:buClrTx/>
            </a:pPr>
            <a:r>
              <a:rPr sz="7998" b="1" kern="1200" spc="-10" dirty="0">
                <a:solidFill>
                  <a:srgbClr val="A82364"/>
                </a:solidFill>
                <a:ea typeface="+mn-ea"/>
              </a:rPr>
              <a:t>Level</a:t>
            </a:r>
            <a:r>
              <a:rPr sz="7998" b="1" kern="1200" spc="-160" dirty="0">
                <a:solidFill>
                  <a:srgbClr val="A82364"/>
                </a:solidFill>
                <a:ea typeface="+mn-ea"/>
              </a:rPr>
              <a:t> </a:t>
            </a:r>
            <a:r>
              <a:rPr sz="7998" b="1" kern="1200" spc="-10" dirty="0">
                <a:solidFill>
                  <a:srgbClr val="A82364"/>
                </a:solidFill>
                <a:ea typeface="+mn-ea"/>
              </a:rPr>
              <a:t>5</a:t>
            </a:r>
            <a:endParaRPr sz="7998" kern="1200">
              <a:solidFill>
                <a:prstClr val="black"/>
              </a:solidFill>
              <a:ea typeface="+mn-ea"/>
            </a:endParaRPr>
          </a:p>
          <a:p>
            <a:pPr marL="1270" algn="ctr" defTabSz="1828343">
              <a:spcBef>
                <a:spcPts val="160"/>
              </a:spcBef>
              <a:buClrTx/>
            </a:pPr>
            <a:r>
              <a:rPr sz="2199" kern="1200" spc="-20" dirty="0">
                <a:solidFill>
                  <a:prstClr val="black"/>
                </a:solidFill>
                <a:ea typeface="+mn-ea"/>
              </a:rPr>
              <a:t>CMMI</a:t>
            </a:r>
            <a:r>
              <a:rPr sz="2199" kern="1200" spc="-60" dirty="0">
                <a:solidFill>
                  <a:prstClr val="black"/>
                </a:solidFill>
                <a:ea typeface="+mn-ea"/>
              </a:rPr>
              <a:t> </a:t>
            </a:r>
            <a:r>
              <a:rPr sz="2199" kern="1200" dirty="0">
                <a:solidFill>
                  <a:prstClr val="black"/>
                </a:solidFill>
                <a:ea typeface="+mn-ea"/>
              </a:rPr>
              <a:t>certification</a:t>
            </a:r>
            <a:endParaRPr sz="2199" kern="1200">
              <a:solidFill>
                <a:prstClr val="black"/>
              </a:solidFill>
              <a:ea typeface="+mn-ea"/>
            </a:endParaRPr>
          </a:p>
        </p:txBody>
      </p:sp>
      <p:sp>
        <p:nvSpPr>
          <p:cNvPr id="25" name="object 25"/>
          <p:cNvSpPr/>
          <p:nvPr/>
        </p:nvSpPr>
        <p:spPr>
          <a:xfrm>
            <a:off x="17951091" y="5471519"/>
            <a:ext cx="3480163" cy="3477622"/>
          </a:xfrm>
          <a:custGeom>
            <a:avLst/>
            <a:gdLst/>
            <a:ahLst/>
            <a:cxnLst/>
            <a:rect l="l" t="t" r="r" b="b"/>
            <a:pathLst>
              <a:path w="1740534" h="1739264">
                <a:moveTo>
                  <a:pt x="870204" y="0"/>
                </a:moveTo>
                <a:lnTo>
                  <a:pt x="822461" y="1286"/>
                </a:lnTo>
                <a:lnTo>
                  <a:pt x="775391" y="5101"/>
                </a:lnTo>
                <a:lnTo>
                  <a:pt x="729060" y="11379"/>
                </a:lnTo>
                <a:lnTo>
                  <a:pt x="683534" y="20053"/>
                </a:lnTo>
                <a:lnTo>
                  <a:pt x="638880" y="31056"/>
                </a:lnTo>
                <a:lnTo>
                  <a:pt x="595164" y="44324"/>
                </a:lnTo>
                <a:lnTo>
                  <a:pt x="552453" y="59788"/>
                </a:lnTo>
                <a:lnTo>
                  <a:pt x="510812" y="77383"/>
                </a:lnTo>
                <a:lnTo>
                  <a:pt x="470309" y="97044"/>
                </a:lnTo>
                <a:lnTo>
                  <a:pt x="431009" y="118702"/>
                </a:lnTo>
                <a:lnTo>
                  <a:pt x="392980" y="142293"/>
                </a:lnTo>
                <a:lnTo>
                  <a:pt x="356286" y="167749"/>
                </a:lnTo>
                <a:lnTo>
                  <a:pt x="320996" y="195005"/>
                </a:lnTo>
                <a:lnTo>
                  <a:pt x="287174" y="223994"/>
                </a:lnTo>
                <a:lnTo>
                  <a:pt x="254888" y="254650"/>
                </a:lnTo>
                <a:lnTo>
                  <a:pt x="224205" y="286907"/>
                </a:lnTo>
                <a:lnTo>
                  <a:pt x="195189" y="320698"/>
                </a:lnTo>
                <a:lnTo>
                  <a:pt x="167908" y="355957"/>
                </a:lnTo>
                <a:lnTo>
                  <a:pt x="142428" y="392618"/>
                </a:lnTo>
                <a:lnTo>
                  <a:pt x="118815" y="430614"/>
                </a:lnTo>
                <a:lnTo>
                  <a:pt x="97136" y="469880"/>
                </a:lnTo>
                <a:lnTo>
                  <a:pt x="77458" y="510348"/>
                </a:lnTo>
                <a:lnTo>
                  <a:pt x="59845" y="551953"/>
                </a:lnTo>
                <a:lnTo>
                  <a:pt x="44366" y="594628"/>
                </a:lnTo>
                <a:lnTo>
                  <a:pt x="31086" y="638307"/>
                </a:lnTo>
                <a:lnTo>
                  <a:pt x="20072" y="682924"/>
                </a:lnTo>
                <a:lnTo>
                  <a:pt x="11390" y="728412"/>
                </a:lnTo>
                <a:lnTo>
                  <a:pt x="5106" y="774705"/>
                </a:lnTo>
                <a:lnTo>
                  <a:pt x="1287" y="821737"/>
                </a:lnTo>
                <a:lnTo>
                  <a:pt x="0" y="869442"/>
                </a:lnTo>
                <a:lnTo>
                  <a:pt x="1287" y="917146"/>
                </a:lnTo>
                <a:lnTo>
                  <a:pt x="5106" y="964178"/>
                </a:lnTo>
                <a:lnTo>
                  <a:pt x="11390" y="1010471"/>
                </a:lnTo>
                <a:lnTo>
                  <a:pt x="20072" y="1055959"/>
                </a:lnTo>
                <a:lnTo>
                  <a:pt x="31086" y="1100576"/>
                </a:lnTo>
                <a:lnTo>
                  <a:pt x="44366" y="1144255"/>
                </a:lnTo>
                <a:lnTo>
                  <a:pt x="59845" y="1186930"/>
                </a:lnTo>
                <a:lnTo>
                  <a:pt x="77458" y="1228535"/>
                </a:lnTo>
                <a:lnTo>
                  <a:pt x="97136" y="1269003"/>
                </a:lnTo>
                <a:lnTo>
                  <a:pt x="118815" y="1308269"/>
                </a:lnTo>
                <a:lnTo>
                  <a:pt x="142428" y="1346265"/>
                </a:lnTo>
                <a:lnTo>
                  <a:pt x="167908" y="1382926"/>
                </a:lnTo>
                <a:lnTo>
                  <a:pt x="195189" y="1418185"/>
                </a:lnTo>
                <a:lnTo>
                  <a:pt x="224205" y="1451976"/>
                </a:lnTo>
                <a:lnTo>
                  <a:pt x="254888" y="1484233"/>
                </a:lnTo>
                <a:lnTo>
                  <a:pt x="287174" y="1514889"/>
                </a:lnTo>
                <a:lnTo>
                  <a:pt x="320996" y="1543878"/>
                </a:lnTo>
                <a:lnTo>
                  <a:pt x="356286" y="1571134"/>
                </a:lnTo>
                <a:lnTo>
                  <a:pt x="392980" y="1596590"/>
                </a:lnTo>
                <a:lnTo>
                  <a:pt x="431009" y="1620181"/>
                </a:lnTo>
                <a:lnTo>
                  <a:pt x="470309" y="1641839"/>
                </a:lnTo>
                <a:lnTo>
                  <a:pt x="510812" y="1661500"/>
                </a:lnTo>
                <a:lnTo>
                  <a:pt x="552453" y="1679095"/>
                </a:lnTo>
                <a:lnTo>
                  <a:pt x="595164" y="1694559"/>
                </a:lnTo>
                <a:lnTo>
                  <a:pt x="638880" y="1707827"/>
                </a:lnTo>
                <a:lnTo>
                  <a:pt x="683534" y="1718830"/>
                </a:lnTo>
                <a:lnTo>
                  <a:pt x="729060" y="1727504"/>
                </a:lnTo>
                <a:lnTo>
                  <a:pt x="775391" y="1733782"/>
                </a:lnTo>
                <a:lnTo>
                  <a:pt x="822461" y="1737597"/>
                </a:lnTo>
                <a:lnTo>
                  <a:pt x="870204" y="1738884"/>
                </a:lnTo>
                <a:lnTo>
                  <a:pt x="917946" y="1737597"/>
                </a:lnTo>
                <a:lnTo>
                  <a:pt x="965016" y="1733782"/>
                </a:lnTo>
                <a:lnTo>
                  <a:pt x="1011347" y="1727504"/>
                </a:lnTo>
                <a:lnTo>
                  <a:pt x="1056873" y="1718830"/>
                </a:lnTo>
                <a:lnTo>
                  <a:pt x="1101527" y="1707827"/>
                </a:lnTo>
                <a:lnTo>
                  <a:pt x="1145243" y="1694559"/>
                </a:lnTo>
                <a:lnTo>
                  <a:pt x="1187954" y="1679095"/>
                </a:lnTo>
                <a:lnTo>
                  <a:pt x="1229595" y="1661500"/>
                </a:lnTo>
                <a:lnTo>
                  <a:pt x="1270098" y="1641839"/>
                </a:lnTo>
                <a:lnTo>
                  <a:pt x="1309398" y="1620181"/>
                </a:lnTo>
                <a:lnTo>
                  <a:pt x="1347427" y="1596590"/>
                </a:lnTo>
                <a:lnTo>
                  <a:pt x="1384121" y="1571134"/>
                </a:lnTo>
                <a:lnTo>
                  <a:pt x="1419411" y="1543878"/>
                </a:lnTo>
                <a:lnTo>
                  <a:pt x="1453233" y="1514889"/>
                </a:lnTo>
                <a:lnTo>
                  <a:pt x="1485519" y="1484233"/>
                </a:lnTo>
                <a:lnTo>
                  <a:pt x="1516202" y="1451976"/>
                </a:lnTo>
                <a:lnTo>
                  <a:pt x="1545218" y="1418185"/>
                </a:lnTo>
                <a:lnTo>
                  <a:pt x="1572499" y="1382926"/>
                </a:lnTo>
                <a:lnTo>
                  <a:pt x="1597979" y="1346265"/>
                </a:lnTo>
                <a:lnTo>
                  <a:pt x="1621592" y="1308269"/>
                </a:lnTo>
                <a:lnTo>
                  <a:pt x="1643271" y="1269003"/>
                </a:lnTo>
                <a:lnTo>
                  <a:pt x="1662949" y="1228535"/>
                </a:lnTo>
                <a:lnTo>
                  <a:pt x="1680562" y="1186930"/>
                </a:lnTo>
                <a:lnTo>
                  <a:pt x="1696041" y="1144255"/>
                </a:lnTo>
                <a:lnTo>
                  <a:pt x="1709321" y="1100576"/>
                </a:lnTo>
                <a:lnTo>
                  <a:pt x="1720335" y="1055959"/>
                </a:lnTo>
                <a:lnTo>
                  <a:pt x="1729017" y="1010471"/>
                </a:lnTo>
                <a:lnTo>
                  <a:pt x="1735301" y="964178"/>
                </a:lnTo>
                <a:lnTo>
                  <a:pt x="1739120" y="917146"/>
                </a:lnTo>
                <a:lnTo>
                  <a:pt x="1740408" y="869442"/>
                </a:lnTo>
                <a:lnTo>
                  <a:pt x="1739120" y="821737"/>
                </a:lnTo>
                <a:lnTo>
                  <a:pt x="1735301" y="774705"/>
                </a:lnTo>
                <a:lnTo>
                  <a:pt x="1729017" y="728412"/>
                </a:lnTo>
                <a:lnTo>
                  <a:pt x="1720335" y="682924"/>
                </a:lnTo>
                <a:lnTo>
                  <a:pt x="1709321" y="638307"/>
                </a:lnTo>
                <a:lnTo>
                  <a:pt x="1696041" y="594628"/>
                </a:lnTo>
                <a:lnTo>
                  <a:pt x="1680562" y="551953"/>
                </a:lnTo>
                <a:lnTo>
                  <a:pt x="1662949" y="510348"/>
                </a:lnTo>
                <a:lnTo>
                  <a:pt x="1643271" y="469880"/>
                </a:lnTo>
                <a:lnTo>
                  <a:pt x="1621592" y="430614"/>
                </a:lnTo>
                <a:lnTo>
                  <a:pt x="1597979" y="392618"/>
                </a:lnTo>
                <a:lnTo>
                  <a:pt x="1572499" y="355957"/>
                </a:lnTo>
                <a:lnTo>
                  <a:pt x="1545218" y="320698"/>
                </a:lnTo>
                <a:lnTo>
                  <a:pt x="1516202" y="286907"/>
                </a:lnTo>
                <a:lnTo>
                  <a:pt x="1485518" y="254650"/>
                </a:lnTo>
                <a:lnTo>
                  <a:pt x="1453233" y="223994"/>
                </a:lnTo>
                <a:lnTo>
                  <a:pt x="1419411" y="195005"/>
                </a:lnTo>
                <a:lnTo>
                  <a:pt x="1384121" y="167749"/>
                </a:lnTo>
                <a:lnTo>
                  <a:pt x="1347427" y="142293"/>
                </a:lnTo>
                <a:lnTo>
                  <a:pt x="1309398" y="118702"/>
                </a:lnTo>
                <a:lnTo>
                  <a:pt x="1270098" y="97044"/>
                </a:lnTo>
                <a:lnTo>
                  <a:pt x="1229595" y="77383"/>
                </a:lnTo>
                <a:lnTo>
                  <a:pt x="1187954" y="59788"/>
                </a:lnTo>
                <a:lnTo>
                  <a:pt x="1145243" y="44324"/>
                </a:lnTo>
                <a:lnTo>
                  <a:pt x="1101527" y="31056"/>
                </a:lnTo>
                <a:lnTo>
                  <a:pt x="1056873" y="20053"/>
                </a:lnTo>
                <a:lnTo>
                  <a:pt x="1011347" y="11379"/>
                </a:lnTo>
                <a:lnTo>
                  <a:pt x="965016" y="5101"/>
                </a:lnTo>
                <a:lnTo>
                  <a:pt x="917946" y="1286"/>
                </a:lnTo>
                <a:lnTo>
                  <a:pt x="870204" y="0"/>
                </a:lnTo>
                <a:close/>
              </a:path>
            </a:pathLst>
          </a:custGeom>
          <a:solidFill>
            <a:srgbClr val="A82364"/>
          </a:solidFill>
        </p:spPr>
        <p:txBody>
          <a:bodyPr wrap="square" lIns="0" tIns="0" rIns="0" bIns="0" rtlCol="0"/>
          <a:lstStyle/>
          <a:p>
            <a:pPr defTabSz="1828343">
              <a:buClrTx/>
            </a:pPr>
            <a:endParaRPr sz="3599" kern="1200">
              <a:solidFill>
                <a:prstClr val="black"/>
              </a:solidFill>
              <a:latin typeface="Calibri"/>
              <a:ea typeface="+mn-ea"/>
              <a:cs typeface="+mn-cs"/>
            </a:endParaRPr>
          </a:p>
        </p:txBody>
      </p:sp>
      <p:sp>
        <p:nvSpPr>
          <p:cNvPr id="26" name="object 26"/>
          <p:cNvSpPr txBox="1"/>
          <p:nvPr/>
        </p:nvSpPr>
        <p:spPr>
          <a:xfrm>
            <a:off x="18352305" y="6118608"/>
            <a:ext cx="2676463" cy="2084586"/>
          </a:xfrm>
          <a:prstGeom prst="rect">
            <a:avLst/>
          </a:prstGeom>
        </p:spPr>
        <p:txBody>
          <a:bodyPr vert="horz" wrap="square" lIns="0" tIns="88877" rIns="0" bIns="0" rtlCol="0">
            <a:spAutoFit/>
          </a:bodyPr>
          <a:lstStyle/>
          <a:p>
            <a:pPr algn="ctr" defTabSz="1828343">
              <a:spcBef>
                <a:spcPts val="700"/>
              </a:spcBef>
              <a:buClrTx/>
            </a:pPr>
            <a:r>
              <a:rPr sz="7998" b="1" kern="1200" spc="-20" dirty="0">
                <a:solidFill>
                  <a:srgbClr val="FFFFFF"/>
                </a:solidFill>
                <a:ea typeface="+mn-ea"/>
              </a:rPr>
              <a:t>95%</a:t>
            </a:r>
            <a:endParaRPr sz="7998" kern="1200">
              <a:solidFill>
                <a:prstClr val="black"/>
              </a:solidFill>
              <a:ea typeface="+mn-ea"/>
            </a:endParaRPr>
          </a:p>
          <a:p>
            <a:pPr marL="25394" marR="10157" algn="ctr" defTabSz="1828343">
              <a:spcBef>
                <a:spcPts val="150"/>
              </a:spcBef>
              <a:buClrTx/>
            </a:pPr>
            <a:r>
              <a:rPr sz="2399" kern="1200" dirty="0">
                <a:solidFill>
                  <a:srgbClr val="FFFFFF"/>
                </a:solidFill>
                <a:ea typeface="+mn-ea"/>
              </a:rPr>
              <a:t>On-time,</a:t>
            </a:r>
            <a:r>
              <a:rPr sz="2399" kern="1200" spc="-170" dirty="0">
                <a:solidFill>
                  <a:srgbClr val="FFFFFF"/>
                </a:solidFill>
                <a:ea typeface="+mn-ea"/>
              </a:rPr>
              <a:t> </a:t>
            </a:r>
            <a:r>
              <a:rPr sz="2399" kern="1200" spc="-10" dirty="0">
                <a:solidFill>
                  <a:srgbClr val="FFFFFF"/>
                </a:solidFill>
                <a:ea typeface="+mn-ea"/>
              </a:rPr>
              <a:t>on-budget </a:t>
            </a:r>
            <a:r>
              <a:rPr sz="2399" kern="1200" spc="-640" dirty="0">
                <a:solidFill>
                  <a:srgbClr val="FFFFFF"/>
                </a:solidFill>
                <a:ea typeface="+mn-ea"/>
              </a:rPr>
              <a:t> </a:t>
            </a:r>
            <a:r>
              <a:rPr sz="2399" kern="1200" spc="-10" dirty="0">
                <a:solidFill>
                  <a:srgbClr val="FFFFFF"/>
                </a:solidFill>
                <a:ea typeface="+mn-ea"/>
              </a:rPr>
              <a:t>project</a:t>
            </a:r>
            <a:r>
              <a:rPr sz="2399" kern="1200" spc="-60" dirty="0">
                <a:solidFill>
                  <a:srgbClr val="FFFFFF"/>
                </a:solidFill>
                <a:ea typeface="+mn-ea"/>
              </a:rPr>
              <a:t> </a:t>
            </a:r>
            <a:r>
              <a:rPr sz="2399" kern="1200" spc="-10" dirty="0">
                <a:solidFill>
                  <a:srgbClr val="FFFFFF"/>
                </a:solidFill>
                <a:ea typeface="+mn-ea"/>
              </a:rPr>
              <a:t>delivery</a:t>
            </a:r>
            <a:endParaRPr sz="2399" kern="1200">
              <a:solidFill>
                <a:prstClr val="black"/>
              </a:solidFill>
              <a:ea typeface="+mn-ea"/>
            </a:endParaRPr>
          </a:p>
        </p:txBody>
      </p:sp>
      <p:sp>
        <p:nvSpPr>
          <p:cNvPr id="27" name="object 27"/>
          <p:cNvSpPr txBox="1"/>
          <p:nvPr/>
        </p:nvSpPr>
        <p:spPr>
          <a:xfrm>
            <a:off x="17753786" y="9469709"/>
            <a:ext cx="3547454" cy="1255146"/>
          </a:xfrm>
          <a:prstGeom prst="rect">
            <a:avLst/>
          </a:prstGeom>
        </p:spPr>
        <p:txBody>
          <a:bodyPr vert="horz" wrap="square" lIns="0" tIns="24124" rIns="0" bIns="0" rtlCol="0">
            <a:spAutoFit/>
          </a:bodyPr>
          <a:lstStyle/>
          <a:p>
            <a:pPr marL="25394" defTabSz="1828343">
              <a:spcBef>
                <a:spcPts val="190"/>
              </a:spcBef>
              <a:buClrTx/>
            </a:pPr>
            <a:r>
              <a:rPr sz="7998" b="1" kern="1200" spc="-20" dirty="0">
                <a:solidFill>
                  <a:srgbClr val="A82364"/>
                </a:solidFill>
                <a:ea typeface="+mn-ea"/>
              </a:rPr>
              <a:t>20-30%</a:t>
            </a:r>
            <a:endParaRPr sz="7998" kern="1200">
              <a:solidFill>
                <a:prstClr val="black"/>
              </a:solidFill>
              <a:ea typeface="+mn-ea"/>
            </a:endParaRPr>
          </a:p>
        </p:txBody>
      </p:sp>
      <p:sp>
        <p:nvSpPr>
          <p:cNvPr id="28" name="object 28"/>
          <p:cNvSpPr txBox="1"/>
          <p:nvPr/>
        </p:nvSpPr>
        <p:spPr>
          <a:xfrm>
            <a:off x="17391167" y="10706875"/>
            <a:ext cx="4269898" cy="1133252"/>
          </a:xfrm>
          <a:prstGeom prst="rect">
            <a:avLst/>
          </a:prstGeom>
        </p:spPr>
        <p:txBody>
          <a:bodyPr vert="horz" wrap="square" lIns="0" tIns="25393" rIns="0" bIns="0" rtlCol="0">
            <a:spAutoFit/>
          </a:bodyPr>
          <a:lstStyle/>
          <a:p>
            <a:pPr marL="25394" marR="10157" indent="3809" algn="ctr" defTabSz="1828343">
              <a:spcBef>
                <a:spcPts val="200"/>
              </a:spcBef>
              <a:buClrTx/>
            </a:pPr>
            <a:r>
              <a:rPr sz="2399" kern="1200" spc="-10" dirty="0">
                <a:solidFill>
                  <a:prstClr val="black"/>
                </a:solidFill>
                <a:ea typeface="+mn-ea"/>
              </a:rPr>
              <a:t>Savings on high-quality </a:t>
            </a:r>
            <a:r>
              <a:rPr sz="2399" kern="1200" dirty="0">
                <a:solidFill>
                  <a:prstClr val="black"/>
                </a:solidFill>
                <a:ea typeface="+mn-ea"/>
              </a:rPr>
              <a:t>IT </a:t>
            </a:r>
            <a:r>
              <a:rPr sz="2399" kern="1200" spc="10" dirty="0">
                <a:solidFill>
                  <a:prstClr val="black"/>
                </a:solidFill>
                <a:ea typeface="+mn-ea"/>
              </a:rPr>
              <a:t> </a:t>
            </a:r>
            <a:r>
              <a:rPr sz="2399" kern="1200" spc="-10" dirty="0">
                <a:solidFill>
                  <a:prstClr val="black"/>
                </a:solidFill>
                <a:ea typeface="+mn-ea"/>
              </a:rPr>
              <a:t>services,</a:t>
            </a:r>
            <a:r>
              <a:rPr sz="2399" kern="1200" spc="-20" dirty="0">
                <a:solidFill>
                  <a:prstClr val="black"/>
                </a:solidFill>
                <a:ea typeface="+mn-ea"/>
              </a:rPr>
              <a:t> </a:t>
            </a:r>
            <a:r>
              <a:rPr sz="2399" kern="1200" spc="-10" dirty="0">
                <a:solidFill>
                  <a:prstClr val="black"/>
                </a:solidFill>
                <a:ea typeface="+mn-ea"/>
              </a:rPr>
              <a:t>enabled</a:t>
            </a:r>
            <a:r>
              <a:rPr sz="2399" kern="1200" spc="-100" dirty="0">
                <a:solidFill>
                  <a:prstClr val="black"/>
                </a:solidFill>
                <a:ea typeface="+mn-ea"/>
              </a:rPr>
              <a:t> </a:t>
            </a:r>
            <a:r>
              <a:rPr sz="2399" kern="1200" spc="-10" dirty="0">
                <a:solidFill>
                  <a:prstClr val="black"/>
                </a:solidFill>
                <a:ea typeface="+mn-ea"/>
              </a:rPr>
              <a:t>by</a:t>
            </a:r>
            <a:r>
              <a:rPr sz="2399" kern="1200" spc="-40" dirty="0">
                <a:solidFill>
                  <a:prstClr val="black"/>
                </a:solidFill>
                <a:ea typeface="+mn-ea"/>
              </a:rPr>
              <a:t> </a:t>
            </a:r>
            <a:r>
              <a:rPr sz="2399" kern="1200" spc="-10" dirty="0">
                <a:solidFill>
                  <a:prstClr val="black"/>
                </a:solidFill>
                <a:ea typeface="+mn-ea"/>
              </a:rPr>
              <a:t>innovative </a:t>
            </a:r>
            <a:r>
              <a:rPr sz="2399" kern="1200" spc="-630" dirty="0">
                <a:solidFill>
                  <a:prstClr val="black"/>
                </a:solidFill>
                <a:ea typeface="+mn-ea"/>
              </a:rPr>
              <a:t> </a:t>
            </a:r>
            <a:r>
              <a:rPr sz="2399" kern="1200" spc="-10" dirty="0">
                <a:solidFill>
                  <a:prstClr val="black"/>
                </a:solidFill>
                <a:ea typeface="+mn-ea"/>
              </a:rPr>
              <a:t>on-shore</a:t>
            </a:r>
            <a:r>
              <a:rPr sz="2399" kern="1200" spc="-80" dirty="0">
                <a:solidFill>
                  <a:prstClr val="black"/>
                </a:solidFill>
                <a:ea typeface="+mn-ea"/>
              </a:rPr>
              <a:t> </a:t>
            </a:r>
            <a:r>
              <a:rPr sz="2399" kern="1200" dirty="0">
                <a:solidFill>
                  <a:prstClr val="black"/>
                </a:solidFill>
                <a:ea typeface="+mn-ea"/>
              </a:rPr>
              <a:t>model</a:t>
            </a:r>
            <a:endParaRPr sz="2399" kern="1200">
              <a:solidFill>
                <a:prstClr val="black"/>
              </a:solidFill>
              <a:ea typeface="+mn-ea"/>
            </a:endParaRPr>
          </a:p>
        </p:txBody>
      </p:sp>
      <p:sp>
        <p:nvSpPr>
          <p:cNvPr id="29" name="object 29"/>
          <p:cNvSpPr/>
          <p:nvPr/>
        </p:nvSpPr>
        <p:spPr>
          <a:xfrm>
            <a:off x="9359493" y="3288196"/>
            <a:ext cx="1651840" cy="1655649"/>
          </a:xfrm>
          <a:custGeom>
            <a:avLst/>
            <a:gdLst/>
            <a:ahLst/>
            <a:cxnLst/>
            <a:rect l="l" t="t" r="r" b="b"/>
            <a:pathLst>
              <a:path w="826135" h="828039">
                <a:moveTo>
                  <a:pt x="546862" y="650366"/>
                </a:moveTo>
                <a:lnTo>
                  <a:pt x="546862" y="295401"/>
                </a:lnTo>
                <a:lnTo>
                  <a:pt x="450976" y="295401"/>
                </a:lnTo>
                <a:lnTo>
                  <a:pt x="450976" y="650366"/>
                </a:lnTo>
                <a:lnTo>
                  <a:pt x="546862" y="650366"/>
                </a:lnTo>
                <a:close/>
              </a:path>
              <a:path w="826135" h="828039">
                <a:moveTo>
                  <a:pt x="727963" y="650366"/>
                </a:moveTo>
                <a:lnTo>
                  <a:pt x="727963" y="295401"/>
                </a:lnTo>
                <a:lnTo>
                  <a:pt x="631063" y="295401"/>
                </a:lnTo>
                <a:lnTo>
                  <a:pt x="631063" y="650366"/>
                </a:lnTo>
                <a:lnTo>
                  <a:pt x="727963" y="650366"/>
                </a:lnTo>
                <a:close/>
              </a:path>
              <a:path w="826135" h="828039">
                <a:moveTo>
                  <a:pt x="796544" y="225678"/>
                </a:moveTo>
                <a:lnTo>
                  <a:pt x="413004" y="0"/>
                </a:lnTo>
                <a:lnTo>
                  <a:pt x="29463" y="225678"/>
                </a:lnTo>
                <a:lnTo>
                  <a:pt x="26288" y="229996"/>
                </a:lnTo>
                <a:lnTo>
                  <a:pt x="23241" y="234187"/>
                </a:lnTo>
                <a:lnTo>
                  <a:pt x="20066" y="239394"/>
                </a:lnTo>
                <a:lnTo>
                  <a:pt x="17907" y="245744"/>
                </a:lnTo>
                <a:lnTo>
                  <a:pt x="17907" y="250062"/>
                </a:lnTo>
                <a:lnTo>
                  <a:pt x="29463" y="265811"/>
                </a:lnTo>
                <a:lnTo>
                  <a:pt x="796544" y="265811"/>
                </a:lnTo>
                <a:lnTo>
                  <a:pt x="799719" y="262636"/>
                </a:lnTo>
                <a:lnTo>
                  <a:pt x="801751" y="259461"/>
                </a:lnTo>
                <a:lnTo>
                  <a:pt x="803910" y="254253"/>
                </a:lnTo>
                <a:lnTo>
                  <a:pt x="805942" y="248919"/>
                </a:lnTo>
                <a:lnTo>
                  <a:pt x="804926" y="241553"/>
                </a:lnTo>
                <a:lnTo>
                  <a:pt x="803910" y="238378"/>
                </a:lnTo>
                <a:lnTo>
                  <a:pt x="802767" y="234187"/>
                </a:lnTo>
                <a:lnTo>
                  <a:pt x="799719" y="229996"/>
                </a:lnTo>
                <a:lnTo>
                  <a:pt x="796544" y="225678"/>
                </a:lnTo>
                <a:close/>
              </a:path>
              <a:path w="826135" h="828039">
                <a:moveTo>
                  <a:pt x="366649" y="650366"/>
                </a:moveTo>
                <a:lnTo>
                  <a:pt x="366649" y="295401"/>
                </a:lnTo>
                <a:lnTo>
                  <a:pt x="269748" y="295401"/>
                </a:lnTo>
                <a:lnTo>
                  <a:pt x="269748" y="650366"/>
                </a:lnTo>
                <a:lnTo>
                  <a:pt x="366649" y="650366"/>
                </a:lnTo>
                <a:close/>
              </a:path>
              <a:path w="826135" h="828039">
                <a:moveTo>
                  <a:pt x="185420" y="650366"/>
                </a:moveTo>
                <a:lnTo>
                  <a:pt x="185420" y="295401"/>
                </a:lnTo>
                <a:lnTo>
                  <a:pt x="88519" y="295401"/>
                </a:lnTo>
                <a:lnTo>
                  <a:pt x="88519" y="650366"/>
                </a:lnTo>
                <a:lnTo>
                  <a:pt x="185420" y="650366"/>
                </a:lnTo>
                <a:close/>
              </a:path>
              <a:path w="826135" h="828039">
                <a:moveTo>
                  <a:pt x="770128" y="691514"/>
                </a:moveTo>
                <a:lnTo>
                  <a:pt x="65278" y="693546"/>
                </a:lnTo>
                <a:lnTo>
                  <a:pt x="0" y="778001"/>
                </a:lnTo>
                <a:lnTo>
                  <a:pt x="0" y="827531"/>
                </a:lnTo>
                <a:lnTo>
                  <a:pt x="826008" y="827531"/>
                </a:lnTo>
                <a:lnTo>
                  <a:pt x="826008" y="778001"/>
                </a:lnTo>
                <a:lnTo>
                  <a:pt x="770128" y="691514"/>
                </a:lnTo>
                <a:close/>
              </a:path>
            </a:pathLst>
          </a:custGeom>
          <a:ln w="19812">
            <a:solidFill>
              <a:srgbClr val="FFCDD2"/>
            </a:solidFill>
          </a:ln>
        </p:spPr>
        <p:txBody>
          <a:bodyPr wrap="square" lIns="0" tIns="0" rIns="0" bIns="0" rtlCol="0"/>
          <a:lstStyle/>
          <a:p>
            <a:pPr defTabSz="1828343">
              <a:buClrTx/>
            </a:pPr>
            <a:endParaRPr sz="3599" kern="1200">
              <a:solidFill>
                <a:prstClr val="black"/>
              </a:solidFill>
              <a:latin typeface="Calibri"/>
              <a:ea typeface="+mn-ea"/>
              <a:cs typeface="+mn-cs"/>
            </a:endParaRPr>
          </a:p>
        </p:txBody>
      </p:sp>
      <p:pic>
        <p:nvPicPr>
          <p:cNvPr id="30" name="object 30"/>
          <p:cNvPicPr/>
          <p:nvPr/>
        </p:nvPicPr>
        <p:blipFill>
          <a:blip r:embed="rId3" cstate="print"/>
          <a:stretch>
            <a:fillRect/>
          </a:stretch>
        </p:blipFill>
        <p:spPr>
          <a:xfrm>
            <a:off x="16954667" y="3490802"/>
            <a:ext cx="1487013" cy="1474918"/>
          </a:xfrm>
          <a:prstGeom prst="rect">
            <a:avLst/>
          </a:prstGeom>
        </p:spPr>
      </p:pic>
      <p:sp>
        <p:nvSpPr>
          <p:cNvPr id="31" name="object 31"/>
          <p:cNvSpPr txBox="1"/>
          <p:nvPr/>
        </p:nvSpPr>
        <p:spPr>
          <a:xfrm>
            <a:off x="1507352" y="12538994"/>
            <a:ext cx="1863874" cy="307777"/>
          </a:xfrm>
          <a:prstGeom prst="rect">
            <a:avLst/>
          </a:prstGeom>
        </p:spPr>
        <p:txBody>
          <a:bodyPr vert="horz" wrap="square" lIns="0" tIns="0" rIns="0" bIns="0" rtlCol="0">
            <a:spAutoFit/>
          </a:bodyPr>
          <a:lstStyle/>
          <a:p>
            <a:pPr marL="25394" defTabSz="1828343">
              <a:buClrTx/>
            </a:pPr>
            <a:r>
              <a:rPr sz="2000" kern="1200" spc="-10" dirty="0">
                <a:solidFill>
                  <a:prstClr val="black"/>
                </a:solidFill>
                <a:ea typeface="+mn-ea"/>
              </a:rPr>
              <a:t>©</a:t>
            </a:r>
            <a:r>
              <a:rPr sz="2000" kern="1200" spc="-50" dirty="0">
                <a:solidFill>
                  <a:prstClr val="black"/>
                </a:solidFill>
                <a:ea typeface="+mn-ea"/>
              </a:rPr>
              <a:t> </a:t>
            </a:r>
            <a:r>
              <a:rPr sz="2000" kern="1200" spc="-20" dirty="0">
                <a:solidFill>
                  <a:prstClr val="black"/>
                </a:solidFill>
                <a:ea typeface="+mn-ea"/>
              </a:rPr>
              <a:t>2021</a:t>
            </a:r>
            <a:r>
              <a:rPr sz="2000" kern="1200" spc="-40" dirty="0">
                <a:solidFill>
                  <a:prstClr val="black"/>
                </a:solidFill>
                <a:ea typeface="+mn-ea"/>
              </a:rPr>
              <a:t> </a:t>
            </a:r>
            <a:r>
              <a:rPr sz="2000" kern="1200" spc="-10" dirty="0">
                <a:solidFill>
                  <a:prstClr val="black"/>
                </a:solidFill>
                <a:ea typeface="+mn-ea"/>
              </a:rPr>
              <a:t>CGI</a:t>
            </a:r>
            <a:r>
              <a:rPr sz="2000" kern="1200" spc="-60" dirty="0">
                <a:solidFill>
                  <a:prstClr val="black"/>
                </a:solidFill>
                <a:ea typeface="+mn-ea"/>
              </a:rPr>
              <a:t> </a:t>
            </a:r>
            <a:r>
              <a:rPr sz="2000" kern="1200" spc="-10" dirty="0">
                <a:solidFill>
                  <a:prstClr val="black"/>
                </a:solidFill>
                <a:ea typeface="+mn-ea"/>
              </a:rPr>
              <a:t>Inc.</a:t>
            </a:r>
            <a:endParaRPr sz="2000" kern="1200">
              <a:solidFill>
                <a:prstClr val="black"/>
              </a:solidFill>
              <a:ea typeface="+mn-ea"/>
            </a:endParaRPr>
          </a:p>
        </p:txBody>
      </p:sp>
      <p:sp>
        <p:nvSpPr>
          <p:cNvPr id="32" name="object 32"/>
          <p:cNvSpPr txBox="1"/>
          <p:nvPr/>
        </p:nvSpPr>
        <p:spPr>
          <a:xfrm>
            <a:off x="20119177" y="12540214"/>
            <a:ext cx="978913" cy="307777"/>
          </a:xfrm>
          <a:prstGeom prst="rect">
            <a:avLst/>
          </a:prstGeom>
        </p:spPr>
        <p:txBody>
          <a:bodyPr vert="horz" wrap="square" lIns="0" tIns="0" rIns="0" bIns="0" rtlCol="0">
            <a:spAutoFit/>
          </a:bodyPr>
          <a:lstStyle/>
          <a:p>
            <a:pPr marL="25394" defTabSz="1828343">
              <a:buClrTx/>
            </a:pPr>
            <a:r>
              <a:rPr sz="2000" kern="1200" spc="-20" dirty="0">
                <a:solidFill>
                  <a:prstClr val="black"/>
                </a:solidFill>
                <a:ea typeface="+mn-ea"/>
              </a:rPr>
              <a:t>E</a:t>
            </a:r>
            <a:r>
              <a:rPr sz="2000" kern="1200" dirty="0">
                <a:solidFill>
                  <a:prstClr val="black"/>
                </a:solidFill>
                <a:ea typeface="+mn-ea"/>
              </a:rPr>
              <a:t>x</a:t>
            </a:r>
            <a:r>
              <a:rPr sz="2000" kern="1200" spc="-10" dirty="0">
                <a:solidFill>
                  <a:prstClr val="black"/>
                </a:solidFill>
                <a:ea typeface="+mn-ea"/>
              </a:rPr>
              <a:t>ternal</a:t>
            </a:r>
            <a:endParaRPr sz="2000" kern="1200">
              <a:solidFill>
                <a:prstClr val="black"/>
              </a:solidFill>
              <a:ea typeface="+mn-ea"/>
            </a:endParaRPr>
          </a:p>
        </p:txBody>
      </p:sp>
      <p:sp>
        <p:nvSpPr>
          <p:cNvPr id="33" name="object 33"/>
          <p:cNvSpPr txBox="1">
            <a:spLocks noGrp="1"/>
          </p:cNvSpPr>
          <p:nvPr>
            <p:ph type="sldNum" sz="quarter" idx="7"/>
          </p:nvPr>
        </p:nvSpPr>
        <p:spPr>
          <a:xfrm>
            <a:off x="45232116" y="25077988"/>
            <a:ext cx="637204" cy="307777"/>
          </a:xfrm>
          <a:prstGeom prst="rect">
            <a:avLst/>
          </a:prstGeom>
        </p:spPr>
        <p:txBody>
          <a:bodyPr vert="horz" wrap="square" lIns="0" tIns="0" rIns="0" bIns="0" rtlCol="0">
            <a:spAutoFit/>
          </a:bodyPr>
          <a:lstStyle/>
          <a:p>
            <a:pPr marL="76181" defTabSz="1828343">
              <a:buClrTx/>
            </a:pPr>
            <a:fld id="{81D60167-4931-47E6-BA6A-407CBD079E47}" type="slidenum">
              <a:rPr kern="1200" spc="-10" dirty="0">
                <a:solidFill>
                  <a:prstClr val="black"/>
                </a:solidFill>
                <a:ea typeface="+mn-ea"/>
              </a:rPr>
              <a:pPr marL="76181" defTabSz="1828343">
                <a:buClrTx/>
              </a:pPr>
              <a:t>9</a:t>
            </a:fld>
            <a:endParaRPr kern="1200" spc="-10" dirty="0">
              <a:solidFill>
                <a:prstClr val="black"/>
              </a:solidFill>
              <a:ea typeface="+mn-ea"/>
            </a:endParaRPr>
          </a:p>
        </p:txBody>
      </p:sp>
    </p:spTree>
  </p:cSld>
  <p:clrMapOvr>
    <a:masterClrMapping/>
  </p:clrMapOvr>
</p:sld>
</file>

<file path=ppt/theme/theme1.xml><?xml version="1.0" encoding="utf-8"?>
<a:theme xmlns:a="http://schemas.openxmlformats.org/drawingml/2006/main" name="Default Theme">
  <a:themeElements>
    <a:clrScheme name="Custom 1">
      <a:dk1>
        <a:srgbClr val="000000"/>
      </a:dk1>
      <a:lt1>
        <a:srgbClr val="FFFFFF"/>
      </a:lt1>
      <a:dk2>
        <a:srgbClr val="455F51"/>
      </a:dk2>
      <a:lt2>
        <a:srgbClr val="E3DED1"/>
      </a:lt2>
      <a:accent1>
        <a:srgbClr val="549E39"/>
      </a:accent1>
      <a:accent2>
        <a:srgbClr val="70A334"/>
      </a:accent2>
      <a:accent3>
        <a:srgbClr val="C0CF3A"/>
      </a:accent3>
      <a:accent4>
        <a:srgbClr val="029676"/>
      </a:accent4>
      <a:accent5>
        <a:srgbClr val="4AB5C4"/>
      </a:accent5>
      <a:accent6>
        <a:srgbClr val="003F7D"/>
      </a:accent6>
      <a:hlink>
        <a:srgbClr val="6B9F25"/>
      </a:hlink>
      <a:folHlink>
        <a:srgbClr val="BA690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ody Slide">
  <a:themeElements>
    <a:clrScheme name="Custom 73">
      <a:dk1>
        <a:srgbClr val="000000"/>
      </a:dk1>
      <a:lt1>
        <a:srgbClr val="FFFFFF"/>
      </a:lt1>
      <a:dk2>
        <a:srgbClr val="585858"/>
      </a:dk2>
      <a:lt2>
        <a:srgbClr val="E3E3E3"/>
      </a:lt2>
      <a:accent1>
        <a:srgbClr val="E20613"/>
      </a:accent1>
      <a:accent2>
        <a:srgbClr val="A9C038"/>
      </a:accent2>
      <a:accent3>
        <a:srgbClr val="11AEC7"/>
      </a:accent3>
      <a:accent4>
        <a:srgbClr val="F59F26"/>
      </a:accent4>
      <a:accent5>
        <a:srgbClr val="0062A9"/>
      </a:accent5>
      <a:accent6>
        <a:srgbClr val="EB6047"/>
      </a:accent6>
      <a:hlink>
        <a:srgbClr val="8ED9F6"/>
      </a:hlink>
      <a:folHlink>
        <a:srgbClr val="C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5236AB"/>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1338</TotalTime>
  <Words>3309</Words>
  <Application>Microsoft Office PowerPoint</Application>
  <PresentationFormat>Custom</PresentationFormat>
  <Paragraphs>452</Paragraphs>
  <Slides>25</Slides>
  <Notes>11</Notes>
  <HiddenSlides>0</HiddenSlides>
  <MMClips>0</MMClips>
  <ScaleCrop>false</ScaleCrop>
  <HeadingPairs>
    <vt:vector size="8" baseType="variant">
      <vt:variant>
        <vt:lpstr>Fonts Used</vt:lpstr>
      </vt:variant>
      <vt:variant>
        <vt:i4>12</vt:i4>
      </vt:variant>
      <vt:variant>
        <vt:lpstr>Theme</vt:lpstr>
      </vt:variant>
      <vt:variant>
        <vt:i4>6</vt:i4>
      </vt:variant>
      <vt:variant>
        <vt:lpstr>Embedded OLE Servers</vt:lpstr>
      </vt:variant>
      <vt:variant>
        <vt:i4>1</vt:i4>
      </vt:variant>
      <vt:variant>
        <vt:lpstr>Slide Titles</vt:lpstr>
      </vt:variant>
      <vt:variant>
        <vt:i4>25</vt:i4>
      </vt:variant>
    </vt:vector>
  </HeadingPairs>
  <TitlesOfParts>
    <vt:vector size="44" baseType="lpstr">
      <vt:lpstr>Helvetica</vt:lpstr>
      <vt:lpstr>Franklin Gothic Book</vt:lpstr>
      <vt:lpstr>Quattrocento Sans</vt:lpstr>
      <vt:lpstr>Arial</vt:lpstr>
      <vt:lpstr>Century Gothic</vt:lpstr>
      <vt:lpstr>Arial Black</vt:lpstr>
      <vt:lpstr>Helvetica Neue Medium</vt:lpstr>
      <vt:lpstr>Lato Light</vt:lpstr>
      <vt:lpstr>Times New Roman</vt:lpstr>
      <vt:lpstr>Calibri Light</vt:lpstr>
      <vt:lpstr>Helvetica Neue Light</vt:lpstr>
      <vt:lpstr>Calibri</vt:lpstr>
      <vt:lpstr>Default Theme</vt:lpstr>
      <vt:lpstr>3_Office Theme</vt:lpstr>
      <vt:lpstr>Body Slide</vt:lpstr>
      <vt:lpstr>Office Theme</vt:lpstr>
      <vt:lpstr>1_Office Theme</vt:lpstr>
      <vt:lpstr>2_Office Theme</vt:lpstr>
      <vt:lpstr>Image</vt:lpstr>
      <vt:lpstr>PowerPoint Presentation</vt:lpstr>
      <vt:lpstr>About Fast Rope</vt:lpstr>
      <vt:lpstr>Fast Rope Capability Exchange</vt:lpstr>
      <vt:lpstr>POC 12.1.2021</vt:lpstr>
      <vt:lpstr>Company Overview</vt:lpstr>
      <vt:lpstr>Cyber Security</vt:lpstr>
      <vt:lpstr>Needs</vt:lpstr>
      <vt:lpstr>CGI Federal  Overview</vt:lpstr>
      <vt:lpstr>~7,000 Dedicated professionals</vt:lpstr>
      <vt:lpstr>CGI Federal | range of services and differentiators</vt:lpstr>
      <vt:lpstr>CGI Federal | delivering federal digital transformation</vt:lpstr>
      <vt:lpstr>CGI Federal | committed to delivering mission success</vt:lpstr>
      <vt:lpstr>CGI Federal | geographical footprint</vt:lpstr>
      <vt:lpstr>CGI Federal | Contract Vehicle Options</vt:lpstr>
      <vt:lpstr>PowerPoint Presentation</vt:lpstr>
      <vt:lpstr>PowerPoint Presentation</vt:lpstr>
      <vt:lpstr>Needs and Requests</vt:lpstr>
      <vt:lpstr>Technical &amp; Functional Expertise</vt:lpstr>
      <vt:lpstr>Past Performance</vt:lpstr>
      <vt:lpstr>Seeking…</vt:lpstr>
      <vt:lpstr>Who is Petra Cyber Technologies</vt:lpstr>
      <vt:lpstr>Petra’s Subject Matter Experts</vt:lpstr>
      <vt:lpstr>Areas of Expertise</vt:lpstr>
      <vt:lpstr>PowerPoint Presentation</vt:lpstr>
      <vt:lpstr>Next Forum   TBD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Аларон</dc:creator>
  <cp:lastModifiedBy>Ahlers, Joni</cp:lastModifiedBy>
  <cp:revision>11</cp:revision>
  <dcterms:created xsi:type="dcterms:W3CDTF">2014-11-12T21:47:38Z</dcterms:created>
  <dcterms:modified xsi:type="dcterms:W3CDTF">2021-12-01T18:23:47Z</dcterms:modified>
</cp:coreProperties>
</file>